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6" r:id="rId6"/>
    <p:sldId id="260" r:id="rId7"/>
    <p:sldId id="265" r:id="rId8"/>
    <p:sldId id="270" r:id="rId9"/>
    <p:sldId id="271" r:id="rId10"/>
    <p:sldId id="272" r:id="rId11"/>
    <p:sldId id="273" r:id="rId12"/>
    <p:sldId id="275" r:id="rId13"/>
    <p:sldId id="274" r:id="rId14"/>
    <p:sldId id="261" r:id="rId15"/>
    <p:sldId id="267" r:id="rId16"/>
    <p:sldId id="277" r:id="rId17"/>
    <p:sldId id="276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62" r:id="rId30"/>
    <p:sldId id="268" r:id="rId31"/>
    <p:sldId id="263" r:id="rId32"/>
    <p:sldId id="26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0B1D3"/>
    <a:srgbClr val="44546A"/>
    <a:srgbClr val="FDB462"/>
    <a:srgbClr val="B3DE69"/>
    <a:srgbClr val="BEBADA"/>
    <a:srgbClr val="8DD3C7"/>
    <a:srgbClr val="FB8072"/>
    <a:srgbClr val="FFFFFF"/>
    <a:srgbClr val="FF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A23C-AA09-3079-8816-862366F16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1311C6-02E8-6B2F-D588-4FD408BCD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F88665-F36E-741B-3C8A-B4AB7F4B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2484BB-5075-67B2-436D-39241EF9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09659-F717-402D-8545-300CC6C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03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A432-4741-BE53-B076-7F333154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F261DF-FB2A-1075-10F4-DDC61A11C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336F31-7BF1-511C-2E78-3A321E71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5055DF-4068-A71C-A2F8-111AE3C6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0F30C-E57E-AF95-6CAF-E7E0951E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3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60CCE0-4A36-2BF7-9A71-CD417271B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4C9DDB-AE88-EF02-657A-267565EC5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03FAA-E07A-587C-16F5-CAFD8C2A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3D1A98-6CA0-B43E-40AB-1CFD7515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6219E0-D264-8A19-2C01-752EB76B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00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43576-0252-24A4-2B31-CBA6352E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8D9C3F-ABBB-01D7-9D8C-FF9656CA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A2B257-1F27-3581-9D36-7F139365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C8678-E1A3-68EC-6CE6-9E402D43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3907B8-51DD-C07F-5F99-06219529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61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47223-94EC-2813-A7DB-12C90B5B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9CB1BF-B6FF-D144-1BB6-03E756D06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5C5433-DEF8-048F-D0FE-5918588B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DE286-0CA4-A790-08E0-B6FCEEAC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F90A9A-9B96-40FD-98BE-59569706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38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A4B18-BBFD-DC3D-F3E8-EF18608F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54EA-59AF-A268-49E6-CC59DC72B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ADE5C0-66C9-3CD8-0ABB-12DC3FAAF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A3CB23-DAC3-7671-A3D4-F20F322E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2C47E8-25CD-1BD9-8637-F6B1B070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3C2C00-7CF1-DFD9-BEE9-4D709A2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28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7A8E1-6570-3480-2A4A-690F9E44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1B1F63-DD5B-3A3D-A904-6A74D5B3A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C815CB-3011-CB12-887D-B3AF4175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9B508E-2F26-8E99-F52F-CB576CDB8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9216AE5-D3CC-DA48-74FD-2B43CE7CE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F33AC07-F4BF-5115-475B-9E10548C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8CF2AB-69C8-06EB-343E-C342D6AC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8BCE99-383A-92F8-0E6F-7BBACDA2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2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2DC56-28CF-7FFA-A79F-23532DA8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463908-EB48-1E69-2443-A16160C4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034B73-51AC-146F-EC91-E9061B6E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E07AA5-4EB3-ED5B-57D8-1312D115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85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8E8869F-2F01-61B0-F4EA-B7C6851F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78A1B-C799-369E-36FC-8385A1F6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E1CBE-FCE1-EB51-974E-87D1966B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32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36365-5B8A-6865-552D-23E934C7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FCC30-94F8-2C1D-0F62-1F38105E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D5323C-9EAD-B9BD-D1D0-F8F6F39EF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D5E09E-C7E6-EF64-8775-E86DC056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CC7D71-ECAD-0CB4-B5A2-C8BADBFE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11BA5-6531-CA2A-EC10-50C05725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0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40146-3F86-A147-DC8F-91C946DB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F1DAA2-A321-B683-EF94-D101311F6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CD76FA-AB8E-3C2B-0ED9-ECD08FA7E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D505FC-600D-E54D-0E69-03D6175A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1F202-9ADC-683C-C09C-B2B0496B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58D0EC-9880-5B78-A41D-D6614E2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04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0A741B-F25F-0568-2E4A-F3E64117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E1C80B-0576-2BAF-B4D5-9241266A5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01424-2C7C-EE38-208E-C73EC3AFA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ECC0-6998-4230-80E5-91F007055E03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8DE503-0962-A129-D5BB-AE0FDD1B5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6C5D06-7383-F805-A043-27A83DB82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43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6A40AF9-2E64-6593-9258-49385119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31" y="731373"/>
            <a:ext cx="6328929" cy="28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3F60CBA-782D-A99A-52D2-20C61902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696407"/>
            <a:ext cx="7474867" cy="57167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1682750" y="455108"/>
            <a:ext cx="8515350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4709160" y="213808"/>
            <a:ext cx="24917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514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957DB42-CCAA-0454-2463-9D8AA65FF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6" b="5555"/>
          <a:stretch/>
        </p:blipFill>
        <p:spPr>
          <a:xfrm>
            <a:off x="769869" y="1602467"/>
            <a:ext cx="5056128" cy="4061685"/>
          </a:xfrm>
          <a:prstGeom prst="rect">
            <a:avLst/>
          </a:prstGeom>
        </p:spPr>
      </p:pic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92C875A3-F0AD-0617-A61B-CA161C295931}"/>
              </a:ext>
            </a:extLst>
          </p:cNvPr>
          <p:cNvSpPr/>
          <p:nvPr/>
        </p:nvSpPr>
        <p:spPr>
          <a:xfrm>
            <a:off x="769869" y="1874747"/>
            <a:ext cx="1249431" cy="519203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7A09B68-F4E7-FC8B-5D80-8649973DE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8741"/>
          <a:stretch/>
        </p:blipFill>
        <p:spPr>
          <a:xfrm>
            <a:off x="6806988" y="1404121"/>
            <a:ext cx="4743927" cy="4260031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BD79281-6CAB-A43D-7F94-80A0EC8CC94F}"/>
              </a:ext>
            </a:extLst>
          </p:cNvPr>
          <p:cNvSpPr/>
          <p:nvPr/>
        </p:nvSpPr>
        <p:spPr>
          <a:xfrm>
            <a:off x="6385096" y="978671"/>
            <a:ext cx="5328918" cy="5026624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5454F6A-F856-74D3-6900-CB2E24A6AE98}"/>
              </a:ext>
            </a:extLst>
          </p:cNvPr>
          <p:cNvSpPr/>
          <p:nvPr/>
        </p:nvSpPr>
        <p:spPr>
          <a:xfrm>
            <a:off x="8031480" y="703860"/>
            <a:ext cx="2012529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CATÉGORIES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344FE87-EE56-9B61-2B16-3486A512AE1A}"/>
              </a:ext>
            </a:extLst>
          </p:cNvPr>
          <p:cNvSpPr/>
          <p:nvPr/>
        </p:nvSpPr>
        <p:spPr>
          <a:xfrm>
            <a:off x="633474" y="978671"/>
            <a:ext cx="5328918" cy="5026624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1714277" y="701329"/>
            <a:ext cx="3223484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MODES DE PAIEMENT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6C507C-CCD6-8039-7009-F208BCBD6976}"/>
              </a:ext>
            </a:extLst>
          </p:cNvPr>
          <p:cNvSpPr txBox="1"/>
          <p:nvPr/>
        </p:nvSpPr>
        <p:spPr>
          <a:xfrm>
            <a:off x="849339" y="1874747"/>
            <a:ext cx="10595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Carte de crédit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200FB8A-2E60-939C-D8EA-23AE9F9FA353}"/>
              </a:ext>
            </a:extLst>
          </p:cNvPr>
          <p:cNvSpPr txBox="1"/>
          <p:nvPr/>
        </p:nvSpPr>
        <p:spPr>
          <a:xfrm>
            <a:off x="4905550" y="4803350"/>
            <a:ext cx="949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Autres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8002AD4D-B681-719E-B981-FD38393B11E9}"/>
              </a:ext>
            </a:extLst>
          </p:cNvPr>
          <p:cNvSpPr/>
          <p:nvPr/>
        </p:nvSpPr>
        <p:spPr>
          <a:xfrm>
            <a:off x="2048502" y="2521078"/>
            <a:ext cx="1249431" cy="519203"/>
          </a:xfrm>
          <a:prstGeom prst="round2DiagRect">
            <a:avLst/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Bahnschrift" panose="020B0502040204020203" pitchFamily="34" charset="0"/>
              </a:rPr>
              <a:t>75,9%</a:t>
            </a: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647B64B1-EEE0-ED71-3700-6CAB665547C5}"/>
              </a:ext>
            </a:extLst>
          </p:cNvPr>
          <p:cNvSpPr/>
          <p:nvPr/>
        </p:nvSpPr>
        <p:spPr>
          <a:xfrm>
            <a:off x="3656119" y="3972249"/>
            <a:ext cx="1249431" cy="519203"/>
          </a:xfrm>
          <a:prstGeom prst="round2DiagRect">
            <a:avLst/>
          </a:prstGeom>
          <a:solidFill>
            <a:srgbClr val="F7C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24,1%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BB60DB1-D91A-CF17-4D78-28FF923CEFA9}"/>
              </a:ext>
            </a:extLst>
          </p:cNvPr>
          <p:cNvSpPr txBox="1"/>
          <p:nvPr/>
        </p:nvSpPr>
        <p:spPr>
          <a:xfrm rot="16200000">
            <a:off x="5373807" y="2813344"/>
            <a:ext cx="245160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Nombre de commandes</a:t>
            </a:r>
          </a:p>
        </p:txBody>
      </p:sp>
    </p:spTree>
    <p:extLst>
      <p:ext uri="{BB962C8B-B14F-4D97-AF65-F5344CB8AC3E}">
        <p14:creationId xmlns:p14="http://schemas.microsoft.com/office/powerpoint/2010/main" val="40651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C0D98F93-B2F6-CCBD-1BC5-65484EE2A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0" t="16794" r="29662"/>
          <a:stretch/>
        </p:blipFill>
        <p:spPr>
          <a:xfrm>
            <a:off x="1634100" y="1710122"/>
            <a:ext cx="3363256" cy="374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675006" y="1374078"/>
            <a:ext cx="5281445" cy="396449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1355045" y="1110977"/>
            <a:ext cx="3902110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COMMANDES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E71F44A2-E5CD-359F-46BB-54D177F0C99C}"/>
              </a:ext>
            </a:extLst>
          </p:cNvPr>
          <p:cNvSpPr/>
          <p:nvPr/>
        </p:nvSpPr>
        <p:spPr>
          <a:xfrm>
            <a:off x="1911094" y="3027183"/>
            <a:ext cx="1249431" cy="519203"/>
          </a:xfrm>
          <a:prstGeom prst="round2DiagRect">
            <a:avLst/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Bahnschrift" panose="020B0502040204020203" pitchFamily="34" charset="0"/>
              </a:rPr>
              <a:t>97%</a:t>
            </a: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E20D3B76-87ED-3E17-24C7-821E557F6196}"/>
              </a:ext>
            </a:extLst>
          </p:cNvPr>
          <p:cNvSpPr/>
          <p:nvPr/>
        </p:nvSpPr>
        <p:spPr>
          <a:xfrm rot="16457921">
            <a:off x="3965829" y="2748799"/>
            <a:ext cx="307580" cy="1539338"/>
          </a:xfrm>
          <a:prstGeom prst="triangle">
            <a:avLst>
              <a:gd name="adj" fmla="val 58515"/>
            </a:avLst>
          </a:prstGeom>
          <a:solidFill>
            <a:srgbClr val="F7C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9F5302D1-71B1-7F7A-CAD0-9052E1A73B60}"/>
              </a:ext>
            </a:extLst>
          </p:cNvPr>
          <p:cNvSpPr/>
          <p:nvPr/>
        </p:nvSpPr>
        <p:spPr>
          <a:xfrm rot="17533114">
            <a:off x="3867848" y="2811058"/>
            <a:ext cx="383800" cy="1587253"/>
          </a:xfrm>
          <a:prstGeom prst="triangle">
            <a:avLst>
              <a:gd name="adj" fmla="val 18013"/>
            </a:avLst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BFEA8529-9D5E-1F32-DC36-992B727B18F3}"/>
              </a:ext>
            </a:extLst>
          </p:cNvPr>
          <p:cNvSpPr/>
          <p:nvPr/>
        </p:nvSpPr>
        <p:spPr>
          <a:xfrm>
            <a:off x="4823762" y="3323879"/>
            <a:ext cx="672751" cy="519203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3%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EFF3370-92F5-9BC4-E9F1-17A3B53C0BEA}"/>
              </a:ext>
            </a:extLst>
          </p:cNvPr>
          <p:cNvSpPr txBox="1"/>
          <p:nvPr/>
        </p:nvSpPr>
        <p:spPr>
          <a:xfrm>
            <a:off x="542987" y="1845907"/>
            <a:ext cx="170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Une seule commande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70C384B-0086-592F-5B68-A19B38A17E3E}"/>
              </a:ext>
            </a:extLst>
          </p:cNvPr>
          <p:cNvSpPr txBox="1"/>
          <p:nvPr/>
        </p:nvSpPr>
        <p:spPr>
          <a:xfrm>
            <a:off x="4665197" y="3717154"/>
            <a:ext cx="14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Plusieurs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04746E3-2A64-4621-7D75-C755E97F1189}"/>
              </a:ext>
            </a:extLst>
          </p:cNvPr>
          <p:cNvGrpSpPr/>
          <p:nvPr/>
        </p:nvGrpSpPr>
        <p:grpSpPr>
          <a:xfrm>
            <a:off x="6788378" y="1185520"/>
            <a:ext cx="4702626" cy="4952775"/>
            <a:chOff x="6699478" y="1185520"/>
            <a:chExt cx="4702626" cy="4952775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59E31F1-758C-FBD6-40FF-C2E426C6183F}"/>
                </a:ext>
              </a:extLst>
            </p:cNvPr>
            <p:cNvGrpSpPr/>
            <p:nvPr/>
          </p:nvGrpSpPr>
          <p:grpSpPr>
            <a:xfrm>
              <a:off x="6699478" y="1185520"/>
              <a:ext cx="4702626" cy="4952775"/>
              <a:chOff x="6962991" y="1256016"/>
              <a:chExt cx="4478460" cy="4716685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F88D284E-1169-CE3D-EB0B-C79E7339B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21" t="7044" r="20282"/>
              <a:stretch/>
            </p:blipFill>
            <p:spPr>
              <a:xfrm>
                <a:off x="6962991" y="1256016"/>
                <a:ext cx="3717710" cy="4670254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296C242-9577-AA09-67CB-B256099E6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657" t="11288"/>
              <a:stretch/>
            </p:blipFill>
            <p:spPr>
              <a:xfrm>
                <a:off x="10678007" y="1558242"/>
                <a:ext cx="763444" cy="4414459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8D050D81-1BF1-34A7-1B89-FCD87A4CCD80}"/>
                  </a:ext>
                </a:extLst>
              </p:cNvPr>
              <p:cNvSpPr txBox="1"/>
              <p:nvPr/>
            </p:nvSpPr>
            <p:spPr>
              <a:xfrm>
                <a:off x="10570853" y="1281243"/>
                <a:ext cx="744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Clients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80F15288-D5DA-1822-3CAC-B0F662AB72C0}"/>
                </a:ext>
              </a:extLst>
            </p:cNvPr>
            <p:cNvGrpSpPr/>
            <p:nvPr/>
          </p:nvGrpSpPr>
          <p:grpSpPr>
            <a:xfrm>
              <a:off x="6802439" y="1231107"/>
              <a:ext cx="600074" cy="595312"/>
              <a:chOff x="6796089" y="1231107"/>
              <a:chExt cx="600074" cy="59531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B367AD5-CE7A-AA3C-DE53-D9CEB719E988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0A994B5F-2194-0308-FC9B-CC54DAF74AC1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46ACE6D5-64B7-4977-8AE3-C354F7F7CE38}"/>
                </a:ext>
              </a:extLst>
            </p:cNvPr>
            <p:cNvGrpSpPr/>
            <p:nvPr/>
          </p:nvGrpSpPr>
          <p:grpSpPr>
            <a:xfrm rot="16200000">
              <a:off x="6804026" y="5449696"/>
              <a:ext cx="600074" cy="595312"/>
              <a:chOff x="6796089" y="1231107"/>
              <a:chExt cx="600074" cy="59531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298EF6-263D-5155-DEA0-92D325EDE479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604AE3D7-E974-3FB7-DC85-7A3371324693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E790780-F52B-932B-2211-C70E3CF1750A}"/>
                </a:ext>
              </a:extLst>
            </p:cNvPr>
            <p:cNvGrpSpPr/>
            <p:nvPr/>
          </p:nvGrpSpPr>
          <p:grpSpPr>
            <a:xfrm rot="10800000">
              <a:off x="9891856" y="5443428"/>
              <a:ext cx="600074" cy="595312"/>
              <a:chOff x="6796089" y="1231107"/>
              <a:chExt cx="600074" cy="5953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E36EDD0-73C5-ED5A-06AB-0EF290735031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DA54AC16-C34E-69FA-AA71-4E374616D7C8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461883FD-E235-4E0D-56F5-7DB665C68F9E}"/>
                </a:ext>
              </a:extLst>
            </p:cNvPr>
            <p:cNvGrpSpPr/>
            <p:nvPr/>
          </p:nvGrpSpPr>
          <p:grpSpPr>
            <a:xfrm rot="5400000">
              <a:off x="9893932" y="1231900"/>
              <a:ext cx="600074" cy="595312"/>
              <a:chOff x="6796089" y="1231107"/>
              <a:chExt cx="600074" cy="59531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25F07DC-5222-4591-3D4E-84D39870A8F5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14716B21-562A-D7D4-BE71-B44B49606295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4BC3FD7-CE7E-9C95-2099-AA48797E0D6D}"/>
              </a:ext>
            </a:extLst>
          </p:cNvPr>
          <p:cNvSpPr/>
          <p:nvPr/>
        </p:nvSpPr>
        <p:spPr>
          <a:xfrm>
            <a:off x="6410867" y="740486"/>
            <a:ext cx="5369548" cy="555596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9E2D483-5417-1619-C134-C1A034DE16A8}"/>
              </a:ext>
            </a:extLst>
          </p:cNvPr>
          <p:cNvSpPr/>
          <p:nvPr/>
        </p:nvSpPr>
        <p:spPr>
          <a:xfrm>
            <a:off x="8035371" y="465675"/>
            <a:ext cx="2074925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107165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6" grpId="0" animBg="1"/>
      <p:bldP spid="18" grpId="0" animBg="1"/>
      <p:bldP spid="19" grpId="0"/>
      <p:bldP spid="20" grpId="0" animBg="1"/>
      <p:bldP spid="21" grpId="0"/>
      <p:bldP spid="22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18558C0-0941-CC3E-EF9D-C2B6777C7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12435" b="9988"/>
          <a:stretch/>
        </p:blipFill>
        <p:spPr>
          <a:xfrm>
            <a:off x="1079500" y="1428187"/>
            <a:ext cx="10426700" cy="4410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571501" y="660400"/>
            <a:ext cx="11328400" cy="567069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2984501" y="391579"/>
            <a:ext cx="6510019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AVIS EN FONCTION DU DÉLAIS DE LIVRAISON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54FDD6-19B1-181A-A328-F58A41CADAD2}"/>
              </a:ext>
            </a:extLst>
          </p:cNvPr>
          <p:cNvSpPr txBox="1"/>
          <p:nvPr/>
        </p:nvSpPr>
        <p:spPr>
          <a:xfrm rot="16200000">
            <a:off x="-1149662" y="3257238"/>
            <a:ext cx="405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Avis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D6CB3D-041D-7A00-8280-1BC88FAF392E}"/>
              </a:ext>
            </a:extLst>
          </p:cNvPr>
          <p:cNvSpPr txBox="1"/>
          <p:nvPr/>
        </p:nvSpPr>
        <p:spPr>
          <a:xfrm>
            <a:off x="1295400" y="5756220"/>
            <a:ext cx="1012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Délais de livraison (jours)</a:t>
            </a:r>
          </a:p>
        </p:txBody>
      </p:sp>
    </p:spTree>
    <p:extLst>
      <p:ext uri="{BB962C8B-B14F-4D97-AF65-F5344CB8AC3E}">
        <p14:creationId xmlns:p14="http://schemas.microsoft.com/office/powerpoint/2010/main" val="3825120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C3F7E-7BF4-EEDF-86D8-294989CBA638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6"/>
            <a:ext cx="5057718" cy="2063052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591699"/>
            <a:ext cx="5007203" cy="10683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31838"/>
            <a:ext cx="5007202" cy="110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08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3C15E1A-9407-CF53-515E-9C8A9792C14C}"/>
              </a:ext>
            </a:extLst>
          </p:cNvPr>
          <p:cNvSpPr/>
          <p:nvPr/>
        </p:nvSpPr>
        <p:spPr>
          <a:xfrm>
            <a:off x="2339823" y="2222533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D725396-4EB3-8762-0AEE-33294B4F7317}"/>
              </a:ext>
            </a:extLst>
          </p:cNvPr>
          <p:cNvSpPr/>
          <p:nvPr/>
        </p:nvSpPr>
        <p:spPr>
          <a:xfrm>
            <a:off x="3467100" y="1979621"/>
            <a:ext cx="1799126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3EADCD02-A000-BC96-B663-431DC2DDE242}"/>
              </a:ext>
            </a:extLst>
          </p:cNvPr>
          <p:cNvSpPr/>
          <p:nvPr/>
        </p:nvSpPr>
        <p:spPr>
          <a:xfrm>
            <a:off x="2901315" y="268626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Tester différents modèles</a:t>
            </a: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D3B805C4-CA81-8458-60E8-2EDF19036C1F}"/>
              </a:ext>
            </a:extLst>
          </p:cNvPr>
          <p:cNvSpPr/>
          <p:nvPr/>
        </p:nvSpPr>
        <p:spPr>
          <a:xfrm>
            <a:off x="2901315" y="3353974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Critères de comparaison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F45765B0-6D42-EE33-0EE6-8A6A9F689322}"/>
              </a:ext>
            </a:extLst>
          </p:cNvPr>
          <p:cNvSpPr/>
          <p:nvPr/>
        </p:nvSpPr>
        <p:spPr>
          <a:xfrm>
            <a:off x="2901315" y="402312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Représenter les clusters</a:t>
            </a: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B61AC52D-7C53-B699-1FE6-61CB4D047C57}"/>
              </a:ext>
            </a:extLst>
          </p:cNvPr>
          <p:cNvSpPr/>
          <p:nvPr/>
        </p:nvSpPr>
        <p:spPr>
          <a:xfrm>
            <a:off x="2901315" y="469227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Interpréter les clusters</a:t>
            </a: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8440B48D-D34B-76E5-F675-E2F29482B16C}"/>
              </a:ext>
            </a:extLst>
          </p:cNvPr>
          <p:cNvSpPr/>
          <p:nvPr/>
        </p:nvSpPr>
        <p:spPr>
          <a:xfrm>
            <a:off x="2901314" y="5361427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Recommandations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2512463" y="674253"/>
            <a:ext cx="7167074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 MODÈLES DE CLUSTERING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F896E394-BCD8-C0EC-0F9C-1AAA8738A46A}"/>
              </a:ext>
            </a:extLst>
          </p:cNvPr>
          <p:cNvSpPr/>
          <p:nvPr/>
        </p:nvSpPr>
        <p:spPr>
          <a:xfrm>
            <a:off x="6183320" y="1998989"/>
            <a:ext cx="2838760" cy="159628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Kmeans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DBSCAN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Birch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45825413-5D5B-D00F-BFFD-673B60A4E080}"/>
              </a:ext>
            </a:extLst>
          </p:cNvPr>
          <p:cNvSpPr/>
          <p:nvPr/>
        </p:nvSpPr>
        <p:spPr>
          <a:xfrm>
            <a:off x="8622182" y="2280579"/>
            <a:ext cx="3122296" cy="88828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Spectral Clustering </a:t>
            </a:r>
          </a:p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AgglomerativeClustering</a:t>
            </a: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E287E853-99CC-C90C-2638-34421B65744C}"/>
              </a:ext>
            </a:extLst>
          </p:cNvPr>
          <p:cNvSpPr/>
          <p:nvPr/>
        </p:nvSpPr>
        <p:spPr>
          <a:xfrm>
            <a:off x="6183320" y="2686265"/>
            <a:ext cx="3897940" cy="159628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silhouette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Davies Bouldin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Calinski Harabasz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 des clusters</a:t>
            </a: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FAA45A-3562-0AB6-31A7-2F60FBDC6CC2}"/>
              </a:ext>
            </a:extLst>
          </p:cNvPr>
          <p:cNvSpPr/>
          <p:nvPr/>
        </p:nvSpPr>
        <p:spPr>
          <a:xfrm>
            <a:off x="6183320" y="3582798"/>
            <a:ext cx="3235000" cy="12940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Projection sur tSNE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Graphiques en barres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Diagrammes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6678699D-8221-B0DE-AFD5-32143D82C5BE}"/>
              </a:ext>
            </a:extLst>
          </p:cNvPr>
          <p:cNvSpPr/>
          <p:nvPr/>
        </p:nvSpPr>
        <p:spPr>
          <a:xfrm>
            <a:off x="6183320" y="44597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Spécificité de chaque cluster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Différencier les clusters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4295173F-EC56-867D-2586-9D76AF11D856}"/>
              </a:ext>
            </a:extLst>
          </p:cNvPr>
          <p:cNvSpPr/>
          <p:nvPr/>
        </p:nvSpPr>
        <p:spPr>
          <a:xfrm>
            <a:off x="6181182" y="51748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Propositions de démarches marketing pour chaque cluster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F531C7-3118-3AFC-4042-5648C0A58ECE}"/>
              </a:ext>
            </a:extLst>
          </p:cNvPr>
          <p:cNvSpPr/>
          <p:nvPr/>
        </p:nvSpPr>
        <p:spPr>
          <a:xfrm>
            <a:off x="2241550" y="1011051"/>
            <a:ext cx="7772400" cy="510399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2967786-BFCD-9D41-2E06-FEE52FDDE53C}"/>
              </a:ext>
            </a:extLst>
          </p:cNvPr>
          <p:cNvSpPr/>
          <p:nvPr/>
        </p:nvSpPr>
        <p:spPr>
          <a:xfrm>
            <a:off x="4475481" y="769751"/>
            <a:ext cx="32893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DES FEATURES</a:t>
            </a: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72C37723-2913-7033-1FFD-18DE235495B6}"/>
              </a:ext>
            </a:extLst>
          </p:cNvPr>
          <p:cNvSpPr/>
          <p:nvPr/>
        </p:nvSpPr>
        <p:spPr>
          <a:xfrm>
            <a:off x="2852026" y="14596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E6799EAD-D5D3-E848-C1A3-08143EA7B712}"/>
              </a:ext>
            </a:extLst>
          </p:cNvPr>
          <p:cNvSpPr/>
          <p:nvPr/>
        </p:nvSpPr>
        <p:spPr>
          <a:xfrm>
            <a:off x="2852019" y="20101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Rectangle : avec coins arrondis en diagonale 20">
            <a:extLst>
              <a:ext uri="{FF2B5EF4-FFF2-40B4-BE49-F238E27FC236}">
                <a16:creationId xmlns:a16="http://schemas.microsoft.com/office/drawing/2014/main" id="{080DFF7C-BE3F-C04F-0E62-C2D5192103CA}"/>
              </a:ext>
            </a:extLst>
          </p:cNvPr>
          <p:cNvSpPr/>
          <p:nvPr/>
        </p:nvSpPr>
        <p:spPr>
          <a:xfrm>
            <a:off x="2852018" y="256058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C313D2C4-EBE8-7E7A-ABB3-38B4B0BDFB1D}"/>
              </a:ext>
            </a:extLst>
          </p:cNvPr>
          <p:cNvSpPr/>
          <p:nvPr/>
        </p:nvSpPr>
        <p:spPr>
          <a:xfrm>
            <a:off x="2852018" y="311057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4645C14C-8A10-09BA-09AB-18375D9F9940}"/>
              </a:ext>
            </a:extLst>
          </p:cNvPr>
          <p:cNvSpPr/>
          <p:nvPr/>
        </p:nvSpPr>
        <p:spPr>
          <a:xfrm>
            <a:off x="2852017" y="36578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1C5CD1F4-846D-8626-225C-D1555502B310}"/>
              </a:ext>
            </a:extLst>
          </p:cNvPr>
          <p:cNvSpPr/>
          <p:nvPr/>
        </p:nvSpPr>
        <p:spPr>
          <a:xfrm>
            <a:off x="2852016" y="42046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F7060355-57D2-EA9C-FDCF-E1ECBE8ED9AB}"/>
              </a:ext>
            </a:extLst>
          </p:cNvPr>
          <p:cNvSpPr/>
          <p:nvPr/>
        </p:nvSpPr>
        <p:spPr>
          <a:xfrm>
            <a:off x="2852014" y="47533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656C0E4-C869-6E2B-B3ED-C75A7F5FC215}"/>
              </a:ext>
            </a:extLst>
          </p:cNvPr>
          <p:cNvSpPr/>
          <p:nvPr/>
        </p:nvSpPr>
        <p:spPr>
          <a:xfrm>
            <a:off x="2852014" y="53050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F48ABBFC-1216-B13A-74A9-63AF1323547F}"/>
              </a:ext>
            </a:extLst>
          </p:cNvPr>
          <p:cNvSpPr/>
          <p:nvPr/>
        </p:nvSpPr>
        <p:spPr>
          <a:xfrm>
            <a:off x="6413512" y="14512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1012DC79-D01D-D793-8C47-9B492F4A260A}"/>
              </a:ext>
            </a:extLst>
          </p:cNvPr>
          <p:cNvSpPr/>
          <p:nvPr/>
        </p:nvSpPr>
        <p:spPr>
          <a:xfrm>
            <a:off x="6413505" y="20016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4E5B96A0-FDAD-AC9E-B190-BC7A6E0E9DA4}"/>
              </a:ext>
            </a:extLst>
          </p:cNvPr>
          <p:cNvSpPr/>
          <p:nvPr/>
        </p:nvSpPr>
        <p:spPr>
          <a:xfrm>
            <a:off x="6413504" y="255209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E3F2EC16-0117-A3DA-024F-BF3A57B48E7B}"/>
              </a:ext>
            </a:extLst>
          </p:cNvPr>
          <p:cNvSpPr/>
          <p:nvPr/>
        </p:nvSpPr>
        <p:spPr>
          <a:xfrm>
            <a:off x="6413504" y="310208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56834FC2-2A6F-A67B-F177-85639071ADA4}"/>
              </a:ext>
            </a:extLst>
          </p:cNvPr>
          <p:cNvSpPr/>
          <p:nvPr/>
        </p:nvSpPr>
        <p:spPr>
          <a:xfrm>
            <a:off x="6413503" y="36493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AA65F969-C0EA-99B1-C9DB-5F0DEA99EB46}"/>
              </a:ext>
            </a:extLst>
          </p:cNvPr>
          <p:cNvSpPr/>
          <p:nvPr/>
        </p:nvSpPr>
        <p:spPr>
          <a:xfrm>
            <a:off x="6413502" y="41961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B86828D5-B3F4-176C-E70A-8E53D499F317}"/>
              </a:ext>
            </a:extLst>
          </p:cNvPr>
          <p:cNvSpPr/>
          <p:nvPr/>
        </p:nvSpPr>
        <p:spPr>
          <a:xfrm>
            <a:off x="6413500" y="47448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5F918D0A-0C6B-D00E-FA1A-407708D091D9}"/>
              </a:ext>
            </a:extLst>
          </p:cNvPr>
          <p:cNvSpPr/>
          <p:nvPr/>
        </p:nvSpPr>
        <p:spPr>
          <a:xfrm>
            <a:off x="6413500" y="529652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Rectangle : avec coins arrondis en diagonale 41">
            <a:extLst>
              <a:ext uri="{FF2B5EF4-FFF2-40B4-BE49-F238E27FC236}">
                <a16:creationId xmlns:a16="http://schemas.microsoft.com/office/drawing/2014/main" id="{01F35A31-CDBB-7784-D791-6E59AAD13051}"/>
              </a:ext>
            </a:extLst>
          </p:cNvPr>
          <p:cNvSpPr/>
          <p:nvPr/>
        </p:nvSpPr>
        <p:spPr>
          <a:xfrm>
            <a:off x="2852360" y="25627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24345F91-1F18-49CC-1EDC-FA01AB367BD2}"/>
              </a:ext>
            </a:extLst>
          </p:cNvPr>
          <p:cNvSpPr/>
          <p:nvPr/>
        </p:nvSpPr>
        <p:spPr>
          <a:xfrm>
            <a:off x="2852358" y="420674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BE090275-0CAC-9C62-133F-307335E77EF1}"/>
              </a:ext>
            </a:extLst>
          </p:cNvPr>
          <p:cNvSpPr/>
          <p:nvPr/>
        </p:nvSpPr>
        <p:spPr>
          <a:xfrm>
            <a:off x="2852356" y="47554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8B77873A-F2ED-D32A-8BA3-8410BE6C9005}"/>
              </a:ext>
            </a:extLst>
          </p:cNvPr>
          <p:cNvSpPr/>
          <p:nvPr/>
        </p:nvSpPr>
        <p:spPr>
          <a:xfrm>
            <a:off x="6413854" y="14533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Rectangle : avec coins arrondis en diagonale 45">
            <a:extLst>
              <a:ext uri="{FF2B5EF4-FFF2-40B4-BE49-F238E27FC236}">
                <a16:creationId xmlns:a16="http://schemas.microsoft.com/office/drawing/2014/main" id="{7E7DFE95-7BE1-BCBD-CF19-E9C7078B93C9}"/>
              </a:ext>
            </a:extLst>
          </p:cNvPr>
          <p:cNvSpPr/>
          <p:nvPr/>
        </p:nvSpPr>
        <p:spPr>
          <a:xfrm>
            <a:off x="6413844" y="419826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0A1115B3-DD1F-7AC1-AB60-EBEAC17B253A}"/>
              </a:ext>
            </a:extLst>
          </p:cNvPr>
          <p:cNvSpPr/>
          <p:nvPr/>
        </p:nvSpPr>
        <p:spPr>
          <a:xfrm>
            <a:off x="6413842" y="529865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70C8A0-A4B6-9D47-F107-2E891E8FE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" y="1721860"/>
            <a:ext cx="5416077" cy="35407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00F880E-A3FE-5F15-BB87-6D1EC574C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60" y="1721861"/>
            <a:ext cx="5360098" cy="3540743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03250" y="1280567"/>
            <a:ext cx="11245850" cy="411974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2F7602C-1043-5973-4189-A494019BEDEA}"/>
              </a:ext>
            </a:extLst>
          </p:cNvPr>
          <p:cNvSpPr/>
          <p:nvPr/>
        </p:nvSpPr>
        <p:spPr>
          <a:xfrm>
            <a:off x="3724085" y="4105286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A293B9B-367F-1B37-50B4-B0973362BCBF}"/>
              </a:ext>
            </a:extLst>
          </p:cNvPr>
          <p:cNvSpPr/>
          <p:nvPr/>
        </p:nvSpPr>
        <p:spPr>
          <a:xfrm>
            <a:off x="9178735" y="1721860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2661DE-E383-31BC-03EE-5A5B4F4584A2}"/>
              </a:ext>
            </a:extLst>
          </p:cNvPr>
          <p:cNvSpPr/>
          <p:nvPr/>
        </p:nvSpPr>
        <p:spPr>
          <a:xfrm>
            <a:off x="603436" y="5765409"/>
            <a:ext cx="1124585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1FD2BB-6277-B2E8-24B6-0344AB2192CE}"/>
              </a:ext>
            </a:extLst>
          </p:cNvPr>
          <p:cNvSpPr/>
          <p:nvPr/>
        </p:nvSpPr>
        <p:spPr>
          <a:xfrm>
            <a:off x="4782311" y="5524109"/>
            <a:ext cx="284531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3D85AD45-DB97-ACC5-C195-C8609E4311EA}"/>
              </a:ext>
            </a:extLst>
          </p:cNvPr>
          <p:cNvSpPr/>
          <p:nvPr/>
        </p:nvSpPr>
        <p:spPr>
          <a:xfrm>
            <a:off x="1140814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D895043D-7D6B-5810-1044-F291F5F3DB98}"/>
              </a:ext>
            </a:extLst>
          </p:cNvPr>
          <p:cNvSpPr/>
          <p:nvPr/>
        </p:nvSpPr>
        <p:spPr>
          <a:xfrm>
            <a:off x="4821466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06BFFE6F-C004-90A2-0EFC-404ED453EE92}"/>
              </a:ext>
            </a:extLst>
          </p:cNvPr>
          <p:cNvSpPr/>
          <p:nvPr/>
        </p:nvSpPr>
        <p:spPr>
          <a:xfrm>
            <a:off x="8511538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8A70A90-10E7-CE97-0A44-3889CE30D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7"/>
          <a:stretch/>
        </p:blipFill>
        <p:spPr>
          <a:xfrm>
            <a:off x="963066" y="1511024"/>
            <a:ext cx="5034722" cy="4936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13E91A-8B00-249A-4035-90FF791F8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" t="12835"/>
          <a:stretch/>
        </p:blipFill>
        <p:spPr>
          <a:xfrm>
            <a:off x="7123102" y="1583556"/>
            <a:ext cx="4214071" cy="23017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97344C0-33AF-7E5C-6A79-C0E4DD617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/>
        </p:blipFill>
        <p:spPr>
          <a:xfrm>
            <a:off x="7911687" y="3886483"/>
            <a:ext cx="2895600" cy="2775921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57F3641-B8E3-C6C9-B6D0-4F641903BD8B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CE738C2-8F13-E7AF-B315-EA0E6A2BE854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6" grpId="0" animBg="1"/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23B80AB-6050-74C9-326E-CD129491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41" y="2309386"/>
            <a:ext cx="4729576" cy="34871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5E2046B-DE69-4D9C-084F-104290761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" y="1865602"/>
            <a:ext cx="5541941" cy="4081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445261"/>
            <a:ext cx="5699760" cy="464311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2453638" y="1211581"/>
            <a:ext cx="2148839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SILHOUETTES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72886" y="1820317"/>
            <a:ext cx="4838700" cy="40614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57F3641-B8E3-C6C9-B6D0-4F641903BD8B}"/>
              </a:ext>
            </a:extLst>
          </p:cNvPr>
          <p:cNvSpPr/>
          <p:nvPr/>
        </p:nvSpPr>
        <p:spPr>
          <a:xfrm>
            <a:off x="8374380" y="15790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DD629BD-FBE4-927E-7AF3-B100A6A5F9A5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;p15">
            <a:extLst>
              <a:ext uri="{FF2B5EF4-FFF2-40B4-BE49-F238E27FC236}">
                <a16:creationId xmlns:a16="http://schemas.microsoft.com/office/drawing/2014/main" id="{22A910A8-E1DF-1604-AAE0-275E0ED393C2}"/>
              </a:ext>
            </a:extLst>
          </p:cNvPr>
          <p:cNvSpPr/>
          <p:nvPr/>
        </p:nvSpPr>
        <p:spPr>
          <a:xfrm rot="10800000" flipH="1">
            <a:off x="5234790" y="5149860"/>
            <a:ext cx="1984210" cy="1037023"/>
          </a:xfrm>
          <a:custGeom>
            <a:avLst/>
            <a:gdLst/>
            <a:ahLst/>
            <a:cxnLst/>
            <a:rect l="l" t="t" r="r" b="b"/>
            <a:pathLst>
              <a:path w="22918" h="9574" extrusionOk="0">
                <a:moveTo>
                  <a:pt x="1" y="0"/>
                </a:moveTo>
                <a:lnTo>
                  <a:pt x="1" y="9574"/>
                </a:lnTo>
                <a:lnTo>
                  <a:pt x="22917" y="9574"/>
                </a:lnTo>
                <a:lnTo>
                  <a:pt x="22917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5">
            <a:extLst>
              <a:ext uri="{FF2B5EF4-FFF2-40B4-BE49-F238E27FC236}">
                <a16:creationId xmlns:a16="http://schemas.microsoft.com/office/drawing/2014/main" id="{B0974AB2-896B-E8F1-48C7-1D5361C22C9F}"/>
              </a:ext>
            </a:extLst>
          </p:cNvPr>
          <p:cNvSpPr/>
          <p:nvPr/>
        </p:nvSpPr>
        <p:spPr>
          <a:xfrm>
            <a:off x="4472346" y="5978701"/>
            <a:ext cx="3497520" cy="231165"/>
          </a:xfrm>
          <a:custGeom>
            <a:avLst/>
            <a:gdLst/>
            <a:ahLst/>
            <a:cxnLst/>
            <a:rect l="l" t="t" r="r" b="b"/>
            <a:pathLst>
              <a:path w="40397" h="2670" extrusionOk="0">
                <a:moveTo>
                  <a:pt x="1" y="1"/>
                </a:moveTo>
                <a:lnTo>
                  <a:pt x="1" y="2669"/>
                </a:lnTo>
                <a:lnTo>
                  <a:pt x="40396" y="2669"/>
                </a:lnTo>
                <a:lnTo>
                  <a:pt x="40396" y="1"/>
                </a:lnTo>
                <a:close/>
              </a:path>
            </a:pathLst>
          </a:cu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;p15">
            <a:extLst>
              <a:ext uri="{FF2B5EF4-FFF2-40B4-BE49-F238E27FC236}">
                <a16:creationId xmlns:a16="http://schemas.microsoft.com/office/drawing/2014/main" id="{FA8F4DDD-D97F-CE09-139B-BA1DFB4D5C42}"/>
              </a:ext>
            </a:extLst>
          </p:cNvPr>
          <p:cNvSpPr/>
          <p:nvPr/>
        </p:nvSpPr>
        <p:spPr>
          <a:xfrm>
            <a:off x="3031181" y="964906"/>
            <a:ext cx="6391239" cy="4473608"/>
          </a:xfrm>
          <a:custGeom>
            <a:avLst/>
            <a:gdLst/>
            <a:ahLst/>
            <a:cxnLst/>
            <a:rect l="l" t="t" r="r" b="b"/>
            <a:pathLst>
              <a:path w="73820" h="51671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cubicBezTo>
                  <a:pt x="0" y="48469"/>
                  <a:pt x="3236" y="51671"/>
                  <a:pt x="7206" y="51671"/>
                </a:cubicBezTo>
                <a:lnTo>
                  <a:pt x="66648" y="51671"/>
                </a:lnTo>
                <a:cubicBezTo>
                  <a:pt x="70617" y="51671"/>
                  <a:pt x="73820" y="48469"/>
                  <a:pt x="73820" y="44499"/>
                </a:cubicBez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;p15">
            <a:extLst>
              <a:ext uri="{FF2B5EF4-FFF2-40B4-BE49-F238E27FC236}">
                <a16:creationId xmlns:a16="http://schemas.microsoft.com/office/drawing/2014/main" id="{73F726FD-32DC-016A-B219-C90CDC1B688A}"/>
              </a:ext>
            </a:extLst>
          </p:cNvPr>
          <p:cNvSpPr/>
          <p:nvPr/>
        </p:nvSpPr>
        <p:spPr>
          <a:xfrm>
            <a:off x="3031181" y="96490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2;p15">
            <a:extLst>
              <a:ext uri="{FF2B5EF4-FFF2-40B4-BE49-F238E27FC236}">
                <a16:creationId xmlns:a16="http://schemas.microsoft.com/office/drawing/2014/main" id="{6AF0CC8C-40C1-766E-7245-BE26ECA79C2D}"/>
              </a:ext>
            </a:extLst>
          </p:cNvPr>
          <p:cNvSpPr/>
          <p:nvPr/>
        </p:nvSpPr>
        <p:spPr>
          <a:xfrm>
            <a:off x="6107022" y="4921707"/>
            <a:ext cx="234022" cy="233935"/>
          </a:xfrm>
          <a:custGeom>
            <a:avLst/>
            <a:gdLst/>
            <a:ahLst/>
            <a:cxnLst/>
            <a:rect l="l" t="t" r="r" b="b"/>
            <a:pathLst>
              <a:path w="2703" h="2702" extrusionOk="0">
                <a:moveTo>
                  <a:pt x="1335" y="0"/>
                </a:moveTo>
                <a:cubicBezTo>
                  <a:pt x="601" y="0"/>
                  <a:pt x="1" y="634"/>
                  <a:pt x="1" y="1368"/>
                </a:cubicBezTo>
                <a:cubicBezTo>
                  <a:pt x="1" y="2102"/>
                  <a:pt x="601" y="2702"/>
                  <a:pt x="1335" y="2702"/>
                </a:cubicBezTo>
                <a:cubicBezTo>
                  <a:pt x="2069" y="2702"/>
                  <a:pt x="2703" y="2102"/>
                  <a:pt x="2703" y="1368"/>
                </a:cubicBezTo>
                <a:cubicBezTo>
                  <a:pt x="2703" y="634"/>
                  <a:pt x="2069" y="33"/>
                  <a:pt x="133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;p15">
            <a:extLst>
              <a:ext uri="{FF2B5EF4-FFF2-40B4-BE49-F238E27FC236}">
                <a16:creationId xmlns:a16="http://schemas.microsoft.com/office/drawing/2014/main" id="{B04C3E33-89EC-B414-71AC-4DD065C58B15}"/>
              </a:ext>
            </a:extLst>
          </p:cNvPr>
          <p:cNvSpPr/>
          <p:nvPr/>
        </p:nvSpPr>
        <p:spPr>
          <a:xfrm>
            <a:off x="3031181" y="96490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66648" y="2136"/>
                </a:moveTo>
                <a:cubicBezTo>
                  <a:pt x="69417" y="2136"/>
                  <a:pt x="71685" y="4404"/>
                  <a:pt x="71685" y="7172"/>
                </a:cubicBezTo>
                <a:lnTo>
                  <a:pt x="71685" y="42331"/>
                </a:lnTo>
                <a:lnTo>
                  <a:pt x="2169" y="42331"/>
                </a:lnTo>
                <a:lnTo>
                  <a:pt x="2169" y="7172"/>
                </a:lnTo>
                <a:cubicBezTo>
                  <a:pt x="2169" y="4404"/>
                  <a:pt x="4437" y="2136"/>
                  <a:pt x="7206" y="2136"/>
                </a:cubicBezTo>
                <a:close/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8181FF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07;p15">
            <a:extLst>
              <a:ext uri="{FF2B5EF4-FFF2-40B4-BE49-F238E27FC236}">
                <a16:creationId xmlns:a16="http://schemas.microsoft.com/office/drawing/2014/main" id="{FA71FDA9-1DE2-6EE7-F610-93B9F2B82A89}"/>
              </a:ext>
            </a:extLst>
          </p:cNvPr>
          <p:cNvSpPr/>
          <p:nvPr/>
        </p:nvSpPr>
        <p:spPr>
          <a:xfrm>
            <a:off x="8452102" y="3553500"/>
            <a:ext cx="381380" cy="381380"/>
          </a:xfrm>
          <a:custGeom>
            <a:avLst/>
            <a:gdLst/>
            <a:ahLst/>
            <a:cxnLst/>
            <a:rect l="l" t="t" r="r" b="b"/>
            <a:pathLst>
              <a:path w="4405" h="4405" extrusionOk="0">
                <a:moveTo>
                  <a:pt x="1" y="1"/>
                </a:moveTo>
                <a:lnTo>
                  <a:pt x="1902" y="4237"/>
                </a:lnTo>
                <a:lnTo>
                  <a:pt x="2770" y="3370"/>
                </a:lnTo>
                <a:lnTo>
                  <a:pt x="3770" y="4404"/>
                </a:lnTo>
                <a:lnTo>
                  <a:pt x="4404" y="3804"/>
                </a:lnTo>
                <a:lnTo>
                  <a:pt x="3370" y="2770"/>
                </a:lnTo>
                <a:lnTo>
                  <a:pt x="4237" y="1902"/>
                </a:lnTo>
                <a:lnTo>
                  <a:pt x="1" y="1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A548B4BD-8795-3A52-5138-C8BE7877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60" y="1469880"/>
            <a:ext cx="3382090" cy="25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55;p15">
            <a:extLst>
              <a:ext uri="{FF2B5EF4-FFF2-40B4-BE49-F238E27FC236}">
                <a16:creationId xmlns:a16="http://schemas.microsoft.com/office/drawing/2014/main" id="{8A8050F8-A4CA-7F03-94CB-FFF0A9E7CDBD}"/>
              </a:ext>
            </a:extLst>
          </p:cNvPr>
          <p:cNvSpPr txBox="1">
            <a:spLocks/>
          </p:cNvSpPr>
          <p:nvPr/>
        </p:nvSpPr>
        <p:spPr>
          <a:xfrm>
            <a:off x="3852547" y="1833497"/>
            <a:ext cx="4976993" cy="21783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Segmentez des clients d'un site e-commerce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9DC392A-2B35-46B0-23BD-03E5FE60F7D0}"/>
              </a:ext>
            </a:extLst>
          </p:cNvPr>
          <p:cNvSpPr txBox="1"/>
          <p:nvPr/>
        </p:nvSpPr>
        <p:spPr>
          <a:xfrm>
            <a:off x="3200401" y="4032621"/>
            <a:ext cx="608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8181F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Machine Learning Engineer - Projet N°4</a:t>
            </a:r>
          </a:p>
        </p:txBody>
      </p:sp>
    </p:spTree>
    <p:extLst>
      <p:ext uri="{BB962C8B-B14F-4D97-AF65-F5344CB8AC3E}">
        <p14:creationId xmlns:p14="http://schemas.microsoft.com/office/powerpoint/2010/main" val="3738300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03185865-9D0C-228B-F7E5-FE228B84A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16555"/>
          <a:stretch/>
        </p:blipFill>
        <p:spPr>
          <a:xfrm>
            <a:off x="7202460" y="1609370"/>
            <a:ext cx="4058339" cy="213813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9E437BF-3774-5677-1888-6DB58193A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17444" r="8669" b="6757"/>
          <a:stretch/>
        </p:blipFill>
        <p:spPr>
          <a:xfrm>
            <a:off x="7930292" y="3768818"/>
            <a:ext cx="2750820" cy="27705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49E940-BE7B-C1B8-FE85-8DD195447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/>
          <a:stretch/>
        </p:blipFill>
        <p:spPr>
          <a:xfrm>
            <a:off x="978091" y="1534160"/>
            <a:ext cx="5026636" cy="49199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2. DBSCAN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F2FE6C0-1026-BCE8-3DDE-C6329DCFB5F5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3E6E1FC-7F99-0E69-05E0-CFB5C6A5B6BE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23230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5227320" y="268101"/>
            <a:ext cx="18669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3. BIRCH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B6B5B88-05A5-C2AD-7D78-B6F02A4C83C2}"/>
              </a:ext>
            </a:extLst>
          </p:cNvPr>
          <p:cNvSpPr/>
          <p:nvPr/>
        </p:nvSpPr>
        <p:spPr>
          <a:xfrm>
            <a:off x="723900" y="1407291"/>
            <a:ext cx="7269480" cy="510399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B4D1EFB-8041-650B-5362-D035EAE6C727}"/>
              </a:ext>
            </a:extLst>
          </p:cNvPr>
          <p:cNvSpPr/>
          <p:nvPr/>
        </p:nvSpPr>
        <p:spPr>
          <a:xfrm>
            <a:off x="2700021" y="1165991"/>
            <a:ext cx="32893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DES FEATURES</a:t>
            </a: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37493134-34DE-3576-3577-237387560400}"/>
              </a:ext>
            </a:extLst>
          </p:cNvPr>
          <p:cNvSpPr/>
          <p:nvPr/>
        </p:nvSpPr>
        <p:spPr>
          <a:xfrm>
            <a:off x="1084186" y="185593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250E6058-9FFA-5BD3-4B54-74631D2F492D}"/>
              </a:ext>
            </a:extLst>
          </p:cNvPr>
          <p:cNvSpPr/>
          <p:nvPr/>
        </p:nvSpPr>
        <p:spPr>
          <a:xfrm>
            <a:off x="1084179" y="24063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130BB20E-ECA1-B907-5CB2-E44A89E4B5F4}"/>
              </a:ext>
            </a:extLst>
          </p:cNvPr>
          <p:cNvSpPr/>
          <p:nvPr/>
        </p:nvSpPr>
        <p:spPr>
          <a:xfrm>
            <a:off x="1084178" y="295682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737D0E2E-C659-244D-C593-E84F54B5571D}"/>
              </a:ext>
            </a:extLst>
          </p:cNvPr>
          <p:cNvSpPr/>
          <p:nvPr/>
        </p:nvSpPr>
        <p:spPr>
          <a:xfrm>
            <a:off x="1084178" y="350681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AAF44799-FB5D-7244-2D92-203A8CDEF6BD}"/>
              </a:ext>
            </a:extLst>
          </p:cNvPr>
          <p:cNvSpPr/>
          <p:nvPr/>
        </p:nvSpPr>
        <p:spPr>
          <a:xfrm>
            <a:off x="1084177" y="40540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106E091A-84D4-6CEF-3D59-80C02F92F713}"/>
              </a:ext>
            </a:extLst>
          </p:cNvPr>
          <p:cNvSpPr/>
          <p:nvPr/>
        </p:nvSpPr>
        <p:spPr>
          <a:xfrm>
            <a:off x="1084176" y="460085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948C7ECE-8388-C250-4766-0E59C989DEE3}"/>
              </a:ext>
            </a:extLst>
          </p:cNvPr>
          <p:cNvSpPr/>
          <p:nvPr/>
        </p:nvSpPr>
        <p:spPr>
          <a:xfrm>
            <a:off x="1084174" y="51495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E9452213-10F3-42A5-F78A-CDD5A5A3B5E6}"/>
              </a:ext>
            </a:extLst>
          </p:cNvPr>
          <p:cNvSpPr/>
          <p:nvPr/>
        </p:nvSpPr>
        <p:spPr>
          <a:xfrm>
            <a:off x="1084174" y="570124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F0F81962-F630-5AEE-F080-E4D7E1B32570}"/>
              </a:ext>
            </a:extLst>
          </p:cNvPr>
          <p:cNvSpPr/>
          <p:nvPr/>
        </p:nvSpPr>
        <p:spPr>
          <a:xfrm>
            <a:off x="4645672" y="18474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D4DE9C76-9090-45E6-DBC7-02463E21AB42}"/>
              </a:ext>
            </a:extLst>
          </p:cNvPr>
          <p:cNvSpPr/>
          <p:nvPr/>
        </p:nvSpPr>
        <p:spPr>
          <a:xfrm>
            <a:off x="4645665" y="23978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FCD72B4C-432F-3D1A-E1DA-5CD1CE4801C4}"/>
              </a:ext>
            </a:extLst>
          </p:cNvPr>
          <p:cNvSpPr/>
          <p:nvPr/>
        </p:nvSpPr>
        <p:spPr>
          <a:xfrm>
            <a:off x="4645664" y="29483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805312A3-B61D-1845-5287-8E02CF20BF00}"/>
              </a:ext>
            </a:extLst>
          </p:cNvPr>
          <p:cNvSpPr/>
          <p:nvPr/>
        </p:nvSpPr>
        <p:spPr>
          <a:xfrm>
            <a:off x="4645664" y="349832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7DD01684-206B-215B-ED87-D2AEE44E0342}"/>
              </a:ext>
            </a:extLst>
          </p:cNvPr>
          <p:cNvSpPr/>
          <p:nvPr/>
        </p:nvSpPr>
        <p:spPr>
          <a:xfrm>
            <a:off x="4645663" y="40455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155F7BAE-CCE6-B547-D518-EB3ED9542F8E}"/>
              </a:ext>
            </a:extLst>
          </p:cNvPr>
          <p:cNvSpPr/>
          <p:nvPr/>
        </p:nvSpPr>
        <p:spPr>
          <a:xfrm>
            <a:off x="4645662" y="459237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8A2A6970-642D-895C-887D-0B5845E41290}"/>
              </a:ext>
            </a:extLst>
          </p:cNvPr>
          <p:cNvSpPr/>
          <p:nvPr/>
        </p:nvSpPr>
        <p:spPr>
          <a:xfrm>
            <a:off x="4645660" y="51410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F3CCE729-044B-BA19-BD49-5500EBB0BC62}"/>
              </a:ext>
            </a:extLst>
          </p:cNvPr>
          <p:cNvSpPr/>
          <p:nvPr/>
        </p:nvSpPr>
        <p:spPr>
          <a:xfrm>
            <a:off x="4645660" y="569276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5241EC6F-7087-59DA-6E09-2B11B222BAEB}"/>
              </a:ext>
            </a:extLst>
          </p:cNvPr>
          <p:cNvSpPr/>
          <p:nvPr/>
        </p:nvSpPr>
        <p:spPr>
          <a:xfrm>
            <a:off x="1084520" y="295385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E9EEAB6E-BC56-CBDF-109F-4F66BC0BD910}"/>
              </a:ext>
            </a:extLst>
          </p:cNvPr>
          <p:cNvSpPr/>
          <p:nvPr/>
        </p:nvSpPr>
        <p:spPr>
          <a:xfrm>
            <a:off x="1084518" y="459789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6E4460D7-7F91-4A20-D8D8-4B905229010E}"/>
              </a:ext>
            </a:extLst>
          </p:cNvPr>
          <p:cNvSpPr/>
          <p:nvPr/>
        </p:nvSpPr>
        <p:spPr>
          <a:xfrm>
            <a:off x="1084516" y="514659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7D4735D8-3245-956F-FC73-0723C23AB0DA}"/>
              </a:ext>
            </a:extLst>
          </p:cNvPr>
          <p:cNvSpPr/>
          <p:nvPr/>
        </p:nvSpPr>
        <p:spPr>
          <a:xfrm>
            <a:off x="4646014" y="184449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029916C4-BA0E-BB89-D129-3461C7DDA03A}"/>
              </a:ext>
            </a:extLst>
          </p:cNvPr>
          <p:cNvSpPr/>
          <p:nvPr/>
        </p:nvSpPr>
        <p:spPr>
          <a:xfrm>
            <a:off x="4646004" y="45894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82D209D8-A6A5-3C51-E5E9-0E18751A0C3C}"/>
              </a:ext>
            </a:extLst>
          </p:cNvPr>
          <p:cNvSpPr/>
          <p:nvPr/>
        </p:nvSpPr>
        <p:spPr>
          <a:xfrm>
            <a:off x="4646002" y="568980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Rectangle : avec coins arrondis en diagonale 41">
            <a:extLst>
              <a:ext uri="{FF2B5EF4-FFF2-40B4-BE49-F238E27FC236}">
                <a16:creationId xmlns:a16="http://schemas.microsoft.com/office/drawing/2014/main" id="{D72A8FBA-E23D-B7FD-51A5-FADF9D9BA8B5}"/>
              </a:ext>
            </a:extLst>
          </p:cNvPr>
          <p:cNvSpPr/>
          <p:nvPr/>
        </p:nvSpPr>
        <p:spPr>
          <a:xfrm>
            <a:off x="1084178" y="35017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42F2DD62-4DD8-E81B-6427-7422C552DEAA}"/>
              </a:ext>
            </a:extLst>
          </p:cNvPr>
          <p:cNvSpPr/>
          <p:nvPr/>
        </p:nvSpPr>
        <p:spPr>
          <a:xfrm>
            <a:off x="1084177" y="404898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BC955AD8-B32D-428F-4844-064F511CDFB1}"/>
              </a:ext>
            </a:extLst>
          </p:cNvPr>
          <p:cNvSpPr/>
          <p:nvPr/>
        </p:nvSpPr>
        <p:spPr>
          <a:xfrm>
            <a:off x="1084174" y="56961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650A2FF4-BFF2-6E46-DDC9-B1CB43B90BEE}"/>
              </a:ext>
            </a:extLst>
          </p:cNvPr>
          <p:cNvSpPr/>
          <p:nvPr/>
        </p:nvSpPr>
        <p:spPr>
          <a:xfrm>
            <a:off x="4645665" y="239280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Rectangle : avec coins arrondis en diagonale 45">
            <a:extLst>
              <a:ext uri="{FF2B5EF4-FFF2-40B4-BE49-F238E27FC236}">
                <a16:creationId xmlns:a16="http://schemas.microsoft.com/office/drawing/2014/main" id="{2630C486-CA5B-9ADA-562C-8A1973536F05}"/>
              </a:ext>
            </a:extLst>
          </p:cNvPr>
          <p:cNvSpPr/>
          <p:nvPr/>
        </p:nvSpPr>
        <p:spPr>
          <a:xfrm>
            <a:off x="4645664" y="294324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458023FC-05B8-79FC-0974-0050C1556C6C}"/>
              </a:ext>
            </a:extLst>
          </p:cNvPr>
          <p:cNvSpPr/>
          <p:nvPr/>
        </p:nvSpPr>
        <p:spPr>
          <a:xfrm>
            <a:off x="4645663" y="404050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AA2145C3-5AF4-B254-E628-B7B4C9808B52}"/>
              </a:ext>
            </a:extLst>
          </p:cNvPr>
          <p:cNvSpPr/>
          <p:nvPr/>
        </p:nvSpPr>
        <p:spPr>
          <a:xfrm>
            <a:off x="8174684" y="3243115"/>
            <a:ext cx="1269468" cy="979512"/>
          </a:xfrm>
          <a:prstGeom prst="rightArrow">
            <a:avLst/>
          </a:prstGeom>
          <a:solidFill>
            <a:srgbClr val="BEBADA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ACP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9" name="Rectangle : avec coins arrondis en diagonale 48">
            <a:extLst>
              <a:ext uri="{FF2B5EF4-FFF2-40B4-BE49-F238E27FC236}">
                <a16:creationId xmlns:a16="http://schemas.microsoft.com/office/drawing/2014/main" id="{9A49CF4E-4836-0A6C-BDFF-E7FD0E45B038}"/>
              </a:ext>
            </a:extLst>
          </p:cNvPr>
          <p:cNvSpPr/>
          <p:nvPr/>
        </p:nvSpPr>
        <p:spPr>
          <a:xfrm>
            <a:off x="9625456" y="1563776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1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0" name="Rectangle : avec coins arrondis en diagonale 49">
            <a:extLst>
              <a:ext uri="{FF2B5EF4-FFF2-40B4-BE49-F238E27FC236}">
                <a16:creationId xmlns:a16="http://schemas.microsoft.com/office/drawing/2014/main" id="{BE90ADE7-79ED-398F-3215-5F666A28780A}"/>
              </a:ext>
            </a:extLst>
          </p:cNvPr>
          <p:cNvSpPr/>
          <p:nvPr/>
        </p:nvSpPr>
        <p:spPr>
          <a:xfrm>
            <a:off x="9625456" y="2175468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2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1" name="Rectangle : avec coins arrondis en diagonale 50">
            <a:extLst>
              <a:ext uri="{FF2B5EF4-FFF2-40B4-BE49-F238E27FC236}">
                <a16:creationId xmlns:a16="http://schemas.microsoft.com/office/drawing/2014/main" id="{75B5A4D6-8B5F-2C89-F886-D1D389D97EC8}"/>
              </a:ext>
            </a:extLst>
          </p:cNvPr>
          <p:cNvSpPr/>
          <p:nvPr/>
        </p:nvSpPr>
        <p:spPr>
          <a:xfrm>
            <a:off x="9625456" y="2787160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3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2" name="Rectangle : avec coins arrondis en diagonale 51">
            <a:extLst>
              <a:ext uri="{FF2B5EF4-FFF2-40B4-BE49-F238E27FC236}">
                <a16:creationId xmlns:a16="http://schemas.microsoft.com/office/drawing/2014/main" id="{2974A8B9-7236-E169-4313-9EBDD900638B}"/>
              </a:ext>
            </a:extLst>
          </p:cNvPr>
          <p:cNvSpPr/>
          <p:nvPr/>
        </p:nvSpPr>
        <p:spPr>
          <a:xfrm>
            <a:off x="9625456" y="3398852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4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3" name="Rectangle : avec coins arrondis en diagonale 52">
            <a:extLst>
              <a:ext uri="{FF2B5EF4-FFF2-40B4-BE49-F238E27FC236}">
                <a16:creationId xmlns:a16="http://schemas.microsoft.com/office/drawing/2014/main" id="{8BF34B31-598C-3616-9572-1168E25C3933}"/>
              </a:ext>
            </a:extLst>
          </p:cNvPr>
          <p:cNvSpPr/>
          <p:nvPr/>
        </p:nvSpPr>
        <p:spPr>
          <a:xfrm>
            <a:off x="9625456" y="4007200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5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4" name="Rectangle : avec coins arrondis en diagonale 53">
            <a:extLst>
              <a:ext uri="{FF2B5EF4-FFF2-40B4-BE49-F238E27FC236}">
                <a16:creationId xmlns:a16="http://schemas.microsoft.com/office/drawing/2014/main" id="{3FC14422-6D62-C7AC-7800-7AAE39CF1AAF}"/>
              </a:ext>
            </a:extLst>
          </p:cNvPr>
          <p:cNvSpPr/>
          <p:nvPr/>
        </p:nvSpPr>
        <p:spPr>
          <a:xfrm>
            <a:off x="9625456" y="4618892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6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5" name="Rectangle : avec coins arrondis en diagonale 54">
            <a:extLst>
              <a:ext uri="{FF2B5EF4-FFF2-40B4-BE49-F238E27FC236}">
                <a16:creationId xmlns:a16="http://schemas.microsoft.com/office/drawing/2014/main" id="{7D7E0394-0ADD-53A7-C8C5-E8B14A732DD1}"/>
              </a:ext>
            </a:extLst>
          </p:cNvPr>
          <p:cNvSpPr/>
          <p:nvPr/>
        </p:nvSpPr>
        <p:spPr>
          <a:xfrm>
            <a:off x="9625456" y="5230584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7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6" name="Rectangle : avec coins arrondis en diagonale 55">
            <a:extLst>
              <a:ext uri="{FF2B5EF4-FFF2-40B4-BE49-F238E27FC236}">
                <a16:creationId xmlns:a16="http://schemas.microsoft.com/office/drawing/2014/main" id="{E5E0158D-B67E-E51B-0E7E-E03153D646F7}"/>
              </a:ext>
            </a:extLst>
          </p:cNvPr>
          <p:cNvSpPr/>
          <p:nvPr/>
        </p:nvSpPr>
        <p:spPr>
          <a:xfrm>
            <a:off x="9625456" y="5842276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8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1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218B17A1-C9F6-08EA-0A62-8E3FBCC2E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14792"/>
          <a:stretch/>
        </p:blipFill>
        <p:spPr>
          <a:xfrm>
            <a:off x="7094220" y="1560797"/>
            <a:ext cx="4318677" cy="22983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48E1EE-C038-7714-10F7-3435A7DD3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t="17444" r="4745" b="3909"/>
          <a:stretch/>
        </p:blipFill>
        <p:spPr>
          <a:xfrm>
            <a:off x="7985760" y="3900598"/>
            <a:ext cx="2794300" cy="26441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C2B8617-2C55-5F2B-A38B-51B3230D8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909020" y="1523035"/>
            <a:ext cx="5049820" cy="4936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5227320" y="268101"/>
            <a:ext cx="18669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3. BIRCH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5284B1E-9CCD-1584-61C6-6002FDEDD0FC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FB4051C-4A05-5B52-DA5F-0BC652E11350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24365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15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FD1B9FB-D434-D7AF-D8F2-0E06D332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65" y="1670424"/>
            <a:ext cx="5224229" cy="35387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79E825-3DBC-D532-88F4-A9ABE7B4C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71" y="1659150"/>
            <a:ext cx="5357108" cy="35387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03250" y="1280567"/>
            <a:ext cx="11245850" cy="411974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2F7602C-1043-5973-4189-A494019BEDEA}"/>
              </a:ext>
            </a:extLst>
          </p:cNvPr>
          <p:cNvSpPr/>
          <p:nvPr/>
        </p:nvSpPr>
        <p:spPr>
          <a:xfrm>
            <a:off x="2652103" y="3434134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A293B9B-367F-1B37-50B4-B0973362BCBF}"/>
              </a:ext>
            </a:extLst>
          </p:cNvPr>
          <p:cNvSpPr/>
          <p:nvPr/>
        </p:nvSpPr>
        <p:spPr>
          <a:xfrm>
            <a:off x="8265358" y="3340441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2661DE-E383-31BC-03EE-5A5B4F4584A2}"/>
              </a:ext>
            </a:extLst>
          </p:cNvPr>
          <p:cNvSpPr/>
          <p:nvPr/>
        </p:nvSpPr>
        <p:spPr>
          <a:xfrm>
            <a:off x="603436" y="5765409"/>
            <a:ext cx="1124585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3D85AD45-DB97-ACC5-C195-C8609E4311EA}"/>
              </a:ext>
            </a:extLst>
          </p:cNvPr>
          <p:cNvSpPr/>
          <p:nvPr/>
        </p:nvSpPr>
        <p:spPr>
          <a:xfrm>
            <a:off x="1140814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D895043D-7D6B-5810-1044-F291F5F3DB98}"/>
              </a:ext>
            </a:extLst>
          </p:cNvPr>
          <p:cNvSpPr/>
          <p:nvPr/>
        </p:nvSpPr>
        <p:spPr>
          <a:xfrm>
            <a:off x="4821466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06BFFE6F-C004-90A2-0EFC-404ED453EE92}"/>
              </a:ext>
            </a:extLst>
          </p:cNvPr>
          <p:cNvSpPr/>
          <p:nvPr/>
        </p:nvSpPr>
        <p:spPr>
          <a:xfrm>
            <a:off x="8511538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8F008C2-4049-43DB-7A25-A3BA8FF84171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448FDA7-BEAF-A00D-41A2-50B6A743B424}"/>
              </a:ext>
            </a:extLst>
          </p:cNvPr>
          <p:cNvSpPr/>
          <p:nvPr/>
        </p:nvSpPr>
        <p:spPr>
          <a:xfrm>
            <a:off x="4782311" y="5524109"/>
            <a:ext cx="284531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</p:spTree>
    <p:extLst>
      <p:ext uri="{BB962C8B-B14F-4D97-AF65-F5344CB8AC3E}">
        <p14:creationId xmlns:p14="http://schemas.microsoft.com/office/powerpoint/2010/main" val="36788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7" grpId="0" animBg="1"/>
      <p:bldP spid="36" grpId="0" animBg="1"/>
      <p:bldP spid="37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B6C5689F-0F34-DE4D-8883-81AD32DA3C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" t="13927" r="9037" b="6755"/>
          <a:stretch/>
        </p:blipFill>
        <p:spPr>
          <a:xfrm>
            <a:off x="8017197" y="3898901"/>
            <a:ext cx="2550799" cy="26237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B0F5B07-808E-EE23-933A-F71BEBE88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15667"/>
          <a:stretch/>
        </p:blipFill>
        <p:spPr>
          <a:xfrm>
            <a:off x="7155195" y="1641260"/>
            <a:ext cx="4274805" cy="22634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534FB6-F6D8-F8FB-6A42-B289B16599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/>
          <a:stretch/>
        </p:blipFill>
        <p:spPr>
          <a:xfrm>
            <a:off x="967410" y="1460501"/>
            <a:ext cx="5051778" cy="49631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08797E0-2FE3-E058-952A-C7167B76D947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58F8D9C-2A00-6B22-CE86-8F5929D684B2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D9EC02B-3CD8-DBA6-7441-43DFCC716B80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5478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E7B56B9-4BDD-46BE-F756-A046E0411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4" y="1880059"/>
            <a:ext cx="5556563" cy="40926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C38373E-BC9E-6DF8-76E3-0B0F75FF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46" y="2184181"/>
            <a:ext cx="4651265" cy="3429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455421"/>
            <a:ext cx="5699760" cy="4685435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72886" y="1820317"/>
            <a:ext cx="4838700" cy="40614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264BD4C-A4BC-E7EB-3692-8B5586445B29}"/>
              </a:ext>
            </a:extLst>
          </p:cNvPr>
          <p:cNvSpPr/>
          <p:nvPr/>
        </p:nvSpPr>
        <p:spPr>
          <a:xfrm>
            <a:off x="2453638" y="1219201"/>
            <a:ext cx="2148839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SILHOUETTES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9EE44DF-CFCA-8D30-5A5E-080EDFD1A83C}"/>
              </a:ext>
            </a:extLst>
          </p:cNvPr>
          <p:cNvSpPr/>
          <p:nvPr/>
        </p:nvSpPr>
        <p:spPr>
          <a:xfrm>
            <a:off x="8374380" y="15790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</p:spTree>
    <p:extLst>
      <p:ext uri="{BB962C8B-B14F-4D97-AF65-F5344CB8AC3E}">
        <p14:creationId xmlns:p14="http://schemas.microsoft.com/office/powerpoint/2010/main" val="8550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3E6CF11-37A5-AB1E-06ED-42BF5045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1632744"/>
            <a:ext cx="10535366" cy="2184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257301"/>
            <a:ext cx="11026140" cy="27279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5250179" y="1016000"/>
            <a:ext cx="187452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MÉTRIQUES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434840" y="268101"/>
            <a:ext cx="37185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DU MODÈLE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CD1C801-434F-371D-41E5-42BAAB2482F8}"/>
              </a:ext>
            </a:extLst>
          </p:cNvPr>
          <p:cNvSpPr/>
          <p:nvPr/>
        </p:nvSpPr>
        <p:spPr>
          <a:xfrm>
            <a:off x="678180" y="4359009"/>
            <a:ext cx="1102614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F6FCC30-D562-6EF7-1D1F-511AAF4DFBEE}"/>
              </a:ext>
            </a:extLst>
          </p:cNvPr>
          <p:cNvSpPr/>
          <p:nvPr/>
        </p:nvSpPr>
        <p:spPr>
          <a:xfrm>
            <a:off x="4762500" y="4117709"/>
            <a:ext cx="28727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5E843399-B44A-2DF7-BF24-AD6DCC68518C}"/>
              </a:ext>
            </a:extLst>
          </p:cNvPr>
          <p:cNvSpPr/>
          <p:nvPr/>
        </p:nvSpPr>
        <p:spPr>
          <a:xfrm>
            <a:off x="1156054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B7F717FC-F744-DEDD-1E1D-9AA38970D9BD}"/>
              </a:ext>
            </a:extLst>
          </p:cNvPr>
          <p:cNvSpPr/>
          <p:nvPr/>
        </p:nvSpPr>
        <p:spPr>
          <a:xfrm>
            <a:off x="4836706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90F4B122-3721-91F1-1AB9-EF97F8C3F556}"/>
              </a:ext>
            </a:extLst>
          </p:cNvPr>
          <p:cNvSpPr/>
          <p:nvPr/>
        </p:nvSpPr>
        <p:spPr>
          <a:xfrm>
            <a:off x="8526778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Chevauchement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D83E919-319F-CE6D-710F-2E63B0127AF9}"/>
              </a:ext>
            </a:extLst>
          </p:cNvPr>
          <p:cNvSpPr/>
          <p:nvPr/>
        </p:nvSpPr>
        <p:spPr>
          <a:xfrm>
            <a:off x="4434840" y="5567288"/>
            <a:ext cx="3589020" cy="1115452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ED21AB-1A64-464F-FB49-08345B74806E}"/>
              </a:ext>
            </a:extLst>
          </p:cNvPr>
          <p:cNvSpPr/>
          <p:nvPr/>
        </p:nvSpPr>
        <p:spPr>
          <a:xfrm>
            <a:off x="4846320" y="5325989"/>
            <a:ext cx="27203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MODÈLE RETENU</a:t>
            </a: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2A058908-E782-24B2-B5E2-8BB3F27ADAD2}"/>
              </a:ext>
            </a:extLst>
          </p:cNvPr>
          <p:cNvSpPr/>
          <p:nvPr/>
        </p:nvSpPr>
        <p:spPr>
          <a:xfrm>
            <a:off x="4846320" y="5915269"/>
            <a:ext cx="2720340" cy="6003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  <a:endParaRPr lang="fr-FR" sz="24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9DEFDAB5-6FAA-EDA2-066C-58594FEE6994}"/>
              </a:ext>
            </a:extLst>
          </p:cNvPr>
          <p:cNvSpPr/>
          <p:nvPr/>
        </p:nvSpPr>
        <p:spPr>
          <a:xfrm>
            <a:off x="7978345" y="1329741"/>
            <a:ext cx="2738622" cy="506485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E431937D-EF46-86A2-E77A-93096E66B13D}"/>
              </a:ext>
            </a:extLst>
          </p:cNvPr>
          <p:cNvSpPr/>
          <p:nvPr/>
        </p:nvSpPr>
        <p:spPr>
          <a:xfrm>
            <a:off x="2278379" y="1592580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1</a:t>
            </a:r>
            <a:r>
              <a:rPr lang="fr-FR" sz="2400" baseline="30000" dirty="0">
                <a:solidFill>
                  <a:srgbClr val="44546A"/>
                </a:solidFill>
                <a:latin typeface="Bahnschrift" panose="020B0502040204020203" pitchFamily="34" charset="0"/>
              </a:rPr>
              <a:t>er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run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0550EF62-4478-74BB-C726-89892603F257}"/>
              </a:ext>
            </a:extLst>
          </p:cNvPr>
          <p:cNvSpPr/>
          <p:nvPr/>
        </p:nvSpPr>
        <p:spPr>
          <a:xfrm>
            <a:off x="2278379" y="3926599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3368040" y="397641"/>
            <a:ext cx="57378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À L’INITIALISATION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CDA08458-3E35-9956-639C-A9E57FCF8962}"/>
              </a:ext>
            </a:extLst>
          </p:cNvPr>
          <p:cNvSpPr/>
          <p:nvPr/>
        </p:nvSpPr>
        <p:spPr>
          <a:xfrm>
            <a:off x="2423161" y="2044853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Avec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65AAE7BF-0E9F-ED08-614D-352943A657B1}"/>
              </a:ext>
            </a:extLst>
          </p:cNvPr>
          <p:cNvSpPr/>
          <p:nvPr/>
        </p:nvSpPr>
        <p:spPr>
          <a:xfrm>
            <a:off x="2423162" y="291548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b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</a:br>
            <a:r>
              <a:rPr lang="fr-FR" sz="1600" u="sng" dirty="0">
                <a:solidFill>
                  <a:srgbClr val="44546A"/>
                </a:solidFill>
                <a:latin typeface="Bahnschrift" panose="020B0502040204020203" pitchFamily="34" charset="0"/>
              </a:rPr>
              <a:t>Avec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 Random State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7DB1D965-C592-2CC8-E250-3111872F2993}"/>
              </a:ext>
            </a:extLst>
          </p:cNvPr>
          <p:cNvSpPr/>
          <p:nvPr/>
        </p:nvSpPr>
        <p:spPr>
          <a:xfrm>
            <a:off x="2423161" y="439540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A8F9EAA2-3FB3-DCC6-0F32-6F49FF1895F5}"/>
              </a:ext>
            </a:extLst>
          </p:cNvPr>
          <p:cNvSpPr/>
          <p:nvPr/>
        </p:nvSpPr>
        <p:spPr>
          <a:xfrm>
            <a:off x="2423161" y="5266039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27" name="Flèche : en arc 26">
            <a:extLst>
              <a:ext uri="{FF2B5EF4-FFF2-40B4-BE49-F238E27FC236}">
                <a16:creationId xmlns:a16="http://schemas.microsoft.com/office/drawing/2014/main" id="{BB97A8C2-38A7-95D6-D8D2-CF97D36E3364}"/>
              </a:ext>
            </a:extLst>
          </p:cNvPr>
          <p:cNvSpPr/>
          <p:nvPr/>
        </p:nvSpPr>
        <p:spPr>
          <a:xfrm rot="16200000" flipV="1">
            <a:off x="4004308" y="3150866"/>
            <a:ext cx="2948939" cy="2606043"/>
          </a:xfrm>
          <a:prstGeom prst="circularArrow">
            <a:avLst/>
          </a:prstGeom>
          <a:solidFill>
            <a:srgbClr val="D9D9D9"/>
          </a:solidFill>
          <a:ln w="6350">
            <a:solidFill>
              <a:srgbClr val="44546A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6BE29B-7219-CB93-C62B-0E131A36595A}"/>
              </a:ext>
            </a:extLst>
          </p:cNvPr>
          <p:cNvSpPr txBox="1"/>
          <p:nvPr/>
        </p:nvSpPr>
        <p:spPr>
          <a:xfrm>
            <a:off x="5760721" y="4175947"/>
            <a:ext cx="1356154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Adjusted Rand Score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5FED765-4736-6893-70E7-587CDF83B48B}"/>
              </a:ext>
            </a:extLst>
          </p:cNvPr>
          <p:cNvSpPr/>
          <p:nvPr/>
        </p:nvSpPr>
        <p:spPr>
          <a:xfrm rot="5400000">
            <a:off x="3785822" y="2630099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CE218C5-C27F-2271-66C5-87149B91C1CA}"/>
              </a:ext>
            </a:extLst>
          </p:cNvPr>
          <p:cNvSpPr/>
          <p:nvPr/>
        </p:nvSpPr>
        <p:spPr>
          <a:xfrm rot="5400000">
            <a:off x="3763606" y="4979084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98E17B0C-76DE-ADD6-4516-FEDB1C43D254}"/>
              </a:ext>
            </a:extLst>
          </p:cNvPr>
          <p:cNvSpPr/>
          <p:nvPr/>
        </p:nvSpPr>
        <p:spPr>
          <a:xfrm>
            <a:off x="8165033" y="1843089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 : 0,853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BA99F4-4C06-E014-6E11-01EB28153135}"/>
              </a:ext>
            </a:extLst>
          </p:cNvPr>
          <p:cNvSpPr/>
          <p:nvPr/>
        </p:nvSpPr>
        <p:spPr>
          <a:xfrm>
            <a:off x="8165033" y="2298110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2 : 0,803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C6B9BB85-5153-57ED-A64C-D40F7F9AB9EE}"/>
              </a:ext>
            </a:extLst>
          </p:cNvPr>
          <p:cNvSpPr/>
          <p:nvPr/>
        </p:nvSpPr>
        <p:spPr>
          <a:xfrm>
            <a:off x="8165033" y="2753131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3 : 0,842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F908219-61E6-9934-E22C-83FD48A2FF1A}"/>
              </a:ext>
            </a:extLst>
          </p:cNvPr>
          <p:cNvSpPr/>
          <p:nvPr/>
        </p:nvSpPr>
        <p:spPr>
          <a:xfrm>
            <a:off x="8165033" y="3208152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4 : 0,845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FCDBFF43-F2E4-9A0C-A924-FA6B7CB0E076}"/>
              </a:ext>
            </a:extLst>
          </p:cNvPr>
          <p:cNvSpPr/>
          <p:nvPr/>
        </p:nvSpPr>
        <p:spPr>
          <a:xfrm>
            <a:off x="8165033" y="3663173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5 : 0,833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5ABCA283-9553-5DCF-72B2-A48FD7DFD4C8}"/>
              </a:ext>
            </a:extLst>
          </p:cNvPr>
          <p:cNvSpPr/>
          <p:nvPr/>
        </p:nvSpPr>
        <p:spPr>
          <a:xfrm>
            <a:off x="8165033" y="4118194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6 : 0,790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00DCAC37-1A21-D9A0-7A55-51CB510B9BED}"/>
              </a:ext>
            </a:extLst>
          </p:cNvPr>
          <p:cNvSpPr/>
          <p:nvPr/>
        </p:nvSpPr>
        <p:spPr>
          <a:xfrm>
            <a:off x="8165033" y="4573215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7 : 0,843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776CF457-C2FB-222A-2033-97380C6B94CF}"/>
              </a:ext>
            </a:extLst>
          </p:cNvPr>
          <p:cNvSpPr/>
          <p:nvPr/>
        </p:nvSpPr>
        <p:spPr>
          <a:xfrm>
            <a:off x="8165033" y="5028236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8 : 0,846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F8844A40-1223-9483-7B9A-F972C49B56CE}"/>
              </a:ext>
            </a:extLst>
          </p:cNvPr>
          <p:cNvSpPr/>
          <p:nvPr/>
        </p:nvSpPr>
        <p:spPr>
          <a:xfrm>
            <a:off x="8165033" y="5483257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9 : 0,893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ED5A8C45-1A46-333F-CF60-F55EB9955B60}"/>
              </a:ext>
            </a:extLst>
          </p:cNvPr>
          <p:cNvSpPr/>
          <p:nvPr/>
        </p:nvSpPr>
        <p:spPr>
          <a:xfrm>
            <a:off x="8165033" y="5938278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10 : 0,842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823578FE-A669-2CF5-C40A-2906A3171771}"/>
              </a:ext>
            </a:extLst>
          </p:cNvPr>
          <p:cNvSpPr/>
          <p:nvPr/>
        </p:nvSpPr>
        <p:spPr>
          <a:xfrm>
            <a:off x="7230575" y="422335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F2349DCE-F285-424E-E751-3D68F4E15DE6}"/>
              </a:ext>
            </a:extLst>
          </p:cNvPr>
          <p:cNvSpPr/>
          <p:nvPr/>
        </p:nvSpPr>
        <p:spPr>
          <a:xfrm rot="16200000">
            <a:off x="-349067" y="3636200"/>
            <a:ext cx="4524717" cy="43747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init='k-</a:t>
            </a:r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means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++'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1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 animBg="1"/>
      <p:bldP spid="17" grpId="0" animBg="1"/>
      <p:bldP spid="3" grpId="0" animBg="1"/>
      <p:bldP spid="12" grpId="0" animBg="1"/>
      <p:bldP spid="15" grpId="0" animBg="1"/>
      <p:bldP spid="1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2202180" y="268101"/>
            <a:ext cx="82524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 ET RECOMMANDATIONS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23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1ED9B94-7E7A-9ADA-2E9B-5133EBBDDF96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82742" y="1680086"/>
            <a:ext cx="5007202" cy="9131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mise à jour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03263"/>
            <a:ext cx="5007202" cy="1110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2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5">
            <a:extLst>
              <a:ext uri="{FF2B5EF4-FFF2-40B4-BE49-F238E27FC236}">
                <a16:creationId xmlns:a16="http://schemas.microsoft.com/office/drawing/2014/main" id="{A3C9B3DB-AAFB-A07A-7F16-0B30C3E9BA43}"/>
              </a:ext>
            </a:extLst>
          </p:cNvPr>
          <p:cNvSpPr txBox="1">
            <a:spLocks/>
          </p:cNvSpPr>
          <p:nvPr/>
        </p:nvSpPr>
        <p:spPr>
          <a:xfrm>
            <a:off x="894092" y="605530"/>
            <a:ext cx="3084476" cy="747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sp>
        <p:nvSpPr>
          <p:cNvPr id="5" name="Google Shape;1054;p33">
            <a:extLst>
              <a:ext uri="{FF2B5EF4-FFF2-40B4-BE49-F238E27FC236}">
                <a16:creationId xmlns:a16="http://schemas.microsoft.com/office/drawing/2014/main" id="{3EC42A3B-63B5-0FC0-C8CC-128295C49BB7}"/>
              </a:ext>
            </a:extLst>
          </p:cNvPr>
          <p:cNvSpPr txBox="1">
            <a:spLocks/>
          </p:cNvSpPr>
          <p:nvPr/>
        </p:nvSpPr>
        <p:spPr>
          <a:xfrm>
            <a:off x="1983963" y="21229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</a:p>
        </p:txBody>
      </p:sp>
      <p:sp>
        <p:nvSpPr>
          <p:cNvPr id="6" name="Google Shape;1055;p33">
            <a:extLst>
              <a:ext uri="{FF2B5EF4-FFF2-40B4-BE49-F238E27FC236}">
                <a16:creationId xmlns:a16="http://schemas.microsoft.com/office/drawing/2014/main" id="{DF7F97CB-FB9F-798C-E691-B4D47E66EF77}"/>
              </a:ext>
            </a:extLst>
          </p:cNvPr>
          <p:cNvSpPr txBox="1">
            <a:spLocks/>
          </p:cNvSpPr>
          <p:nvPr/>
        </p:nvSpPr>
        <p:spPr>
          <a:xfrm>
            <a:off x="1983963" y="297119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Google Shape;1056;p33">
            <a:extLst>
              <a:ext uri="{FF2B5EF4-FFF2-40B4-BE49-F238E27FC236}">
                <a16:creationId xmlns:a16="http://schemas.microsoft.com/office/drawing/2014/main" id="{93EA7901-94C4-E26C-4BE2-D08E0A4C5704}"/>
              </a:ext>
            </a:extLst>
          </p:cNvPr>
          <p:cNvSpPr txBox="1">
            <a:spLocks/>
          </p:cNvSpPr>
          <p:nvPr/>
        </p:nvSpPr>
        <p:spPr>
          <a:xfrm>
            <a:off x="1983963" y="37584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8" name="Google Shape;1057;p33">
            <a:extLst>
              <a:ext uri="{FF2B5EF4-FFF2-40B4-BE49-F238E27FC236}">
                <a16:creationId xmlns:a16="http://schemas.microsoft.com/office/drawing/2014/main" id="{B7EF9765-32BA-D89B-0992-0CEE85854681}"/>
              </a:ext>
            </a:extLst>
          </p:cNvPr>
          <p:cNvSpPr txBox="1">
            <a:spLocks/>
          </p:cNvSpPr>
          <p:nvPr/>
        </p:nvSpPr>
        <p:spPr>
          <a:xfrm>
            <a:off x="1983963" y="458388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9" name="Google Shape;1058;p33">
            <a:extLst>
              <a:ext uri="{FF2B5EF4-FFF2-40B4-BE49-F238E27FC236}">
                <a16:creationId xmlns:a16="http://schemas.microsoft.com/office/drawing/2014/main" id="{8F2B6796-95AF-4FEE-0012-CEFB0F4FC9A4}"/>
              </a:ext>
            </a:extLst>
          </p:cNvPr>
          <p:cNvSpPr txBox="1">
            <a:spLocks/>
          </p:cNvSpPr>
          <p:nvPr/>
        </p:nvSpPr>
        <p:spPr>
          <a:xfrm>
            <a:off x="3048062" y="2122640"/>
            <a:ext cx="5397438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10" name="Google Shape;1059;p33">
            <a:extLst>
              <a:ext uri="{FF2B5EF4-FFF2-40B4-BE49-F238E27FC236}">
                <a16:creationId xmlns:a16="http://schemas.microsoft.com/office/drawing/2014/main" id="{5042A048-9921-0C5E-39DF-45BC61776DA7}"/>
              </a:ext>
            </a:extLst>
          </p:cNvPr>
          <p:cNvSpPr txBox="1">
            <a:spLocks/>
          </p:cNvSpPr>
          <p:nvPr/>
        </p:nvSpPr>
        <p:spPr>
          <a:xfrm>
            <a:off x="3048061" y="3764540"/>
            <a:ext cx="74008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11" name="Google Shape;1060;p33">
            <a:extLst>
              <a:ext uri="{FF2B5EF4-FFF2-40B4-BE49-F238E27FC236}">
                <a16:creationId xmlns:a16="http://schemas.microsoft.com/office/drawing/2014/main" id="{371114AF-5B1A-D718-FDB8-DB73243F8FCB}"/>
              </a:ext>
            </a:extLst>
          </p:cNvPr>
          <p:cNvSpPr txBox="1">
            <a:spLocks/>
          </p:cNvSpPr>
          <p:nvPr/>
        </p:nvSpPr>
        <p:spPr>
          <a:xfrm>
            <a:off x="3048062" y="2965815"/>
            <a:ext cx="83628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12" name="Google Shape;1061;p33">
            <a:extLst>
              <a:ext uri="{FF2B5EF4-FFF2-40B4-BE49-F238E27FC236}">
                <a16:creationId xmlns:a16="http://schemas.microsoft.com/office/drawing/2014/main" id="{99510B1D-23B5-318D-F89B-E350111EF5D7}"/>
              </a:ext>
            </a:extLst>
          </p:cNvPr>
          <p:cNvSpPr txBox="1">
            <a:spLocks/>
          </p:cNvSpPr>
          <p:nvPr/>
        </p:nvSpPr>
        <p:spPr>
          <a:xfrm>
            <a:off x="3048062" y="4582315"/>
            <a:ext cx="650551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 mise à jour</a:t>
            </a:r>
          </a:p>
        </p:txBody>
      </p:sp>
      <p:sp>
        <p:nvSpPr>
          <p:cNvPr id="13" name="Google Shape;1062;p33">
            <a:extLst>
              <a:ext uri="{FF2B5EF4-FFF2-40B4-BE49-F238E27FC236}">
                <a16:creationId xmlns:a16="http://schemas.microsoft.com/office/drawing/2014/main" id="{CD9F2E3B-10F0-C830-31B7-45C2815F0220}"/>
              </a:ext>
            </a:extLst>
          </p:cNvPr>
          <p:cNvSpPr/>
          <p:nvPr/>
        </p:nvSpPr>
        <p:spPr>
          <a:xfrm>
            <a:off x="963729" y="364288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63;p33">
            <a:extLst>
              <a:ext uri="{FF2B5EF4-FFF2-40B4-BE49-F238E27FC236}">
                <a16:creationId xmlns:a16="http://schemas.microsoft.com/office/drawing/2014/main" id="{F62DCF2E-F42E-1E53-ED15-56F99181A51C}"/>
              </a:ext>
            </a:extLst>
          </p:cNvPr>
          <p:cNvSpPr/>
          <p:nvPr/>
        </p:nvSpPr>
        <p:spPr>
          <a:xfrm>
            <a:off x="952486" y="2839751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64;p33">
            <a:extLst>
              <a:ext uri="{FF2B5EF4-FFF2-40B4-BE49-F238E27FC236}">
                <a16:creationId xmlns:a16="http://schemas.microsoft.com/office/drawing/2014/main" id="{B249DF8D-595D-1F10-F4DC-F67D98FB12B1}"/>
              </a:ext>
            </a:extLst>
          </p:cNvPr>
          <p:cNvSpPr/>
          <p:nvPr/>
        </p:nvSpPr>
        <p:spPr>
          <a:xfrm>
            <a:off x="963729" y="4468832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066;p33">
            <a:extLst>
              <a:ext uri="{FF2B5EF4-FFF2-40B4-BE49-F238E27FC236}">
                <a16:creationId xmlns:a16="http://schemas.microsoft.com/office/drawing/2014/main" id="{7A499C28-68B0-280C-9874-5FD0587C4FF7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651029" y="398653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" name="Google Shape;1067;p33">
            <a:extLst>
              <a:ext uri="{FF2B5EF4-FFF2-40B4-BE49-F238E27FC236}">
                <a16:creationId xmlns:a16="http://schemas.microsoft.com/office/drawing/2014/main" id="{EB223FF2-4E9F-A020-817D-B88B6D703C8C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639786" y="3183401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" name="Google Shape;1068;p33">
            <a:extLst>
              <a:ext uri="{FF2B5EF4-FFF2-40B4-BE49-F238E27FC236}">
                <a16:creationId xmlns:a16="http://schemas.microsoft.com/office/drawing/2014/main" id="{6C590CF1-3D51-D094-72EF-ED80C0030FF2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1651029" y="4812482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1057;p33">
            <a:extLst>
              <a:ext uri="{FF2B5EF4-FFF2-40B4-BE49-F238E27FC236}">
                <a16:creationId xmlns:a16="http://schemas.microsoft.com/office/drawing/2014/main" id="{E687F12C-2BC1-1B3C-57BB-1362E4B3B897}"/>
              </a:ext>
            </a:extLst>
          </p:cNvPr>
          <p:cNvSpPr txBox="1">
            <a:spLocks/>
          </p:cNvSpPr>
          <p:nvPr/>
        </p:nvSpPr>
        <p:spPr>
          <a:xfrm>
            <a:off x="1983813" y="542782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400" b="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</a:p>
        </p:txBody>
      </p:sp>
      <p:sp>
        <p:nvSpPr>
          <p:cNvPr id="20" name="Google Shape;1065;p33">
            <a:extLst>
              <a:ext uri="{FF2B5EF4-FFF2-40B4-BE49-F238E27FC236}">
                <a16:creationId xmlns:a16="http://schemas.microsoft.com/office/drawing/2014/main" id="{9E6BDA25-8B77-7071-2838-51E0C3B50F22}"/>
              </a:ext>
            </a:extLst>
          </p:cNvPr>
          <p:cNvSpPr/>
          <p:nvPr/>
        </p:nvSpPr>
        <p:spPr>
          <a:xfrm>
            <a:off x="952563" y="2002959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1069;p33">
            <a:extLst>
              <a:ext uri="{FF2B5EF4-FFF2-40B4-BE49-F238E27FC236}">
                <a16:creationId xmlns:a16="http://schemas.microsoft.com/office/drawing/2014/main" id="{AFB853BC-6917-F797-8BBE-6E5609D49C5F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39863" y="2346609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1070;p33">
            <a:extLst>
              <a:ext uri="{FF2B5EF4-FFF2-40B4-BE49-F238E27FC236}">
                <a16:creationId xmlns:a16="http://schemas.microsoft.com/office/drawing/2014/main" id="{D77B0AF4-9946-3415-9E8B-7122BDB5CCD8}"/>
              </a:ext>
            </a:extLst>
          </p:cNvPr>
          <p:cNvSpPr/>
          <p:nvPr/>
        </p:nvSpPr>
        <p:spPr>
          <a:xfrm>
            <a:off x="897195" y="2150433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630;p65">
            <a:extLst>
              <a:ext uri="{FF2B5EF4-FFF2-40B4-BE49-F238E27FC236}">
                <a16:creationId xmlns:a16="http://schemas.microsoft.com/office/drawing/2014/main" id="{A1C57CB7-F1D2-1B89-7C7F-234ED4E6A76F}"/>
              </a:ext>
            </a:extLst>
          </p:cNvPr>
          <p:cNvGrpSpPr/>
          <p:nvPr/>
        </p:nvGrpSpPr>
        <p:grpSpPr>
          <a:xfrm>
            <a:off x="1130249" y="4630223"/>
            <a:ext cx="353145" cy="351998"/>
            <a:chOff x="852385" y="1510916"/>
            <a:chExt cx="353145" cy="351998"/>
          </a:xfrm>
          <a:solidFill>
            <a:schemeClr val="tx1"/>
          </a:solidFill>
        </p:grpSpPr>
        <p:sp>
          <p:nvSpPr>
            <p:cNvPr id="24" name="Google Shape;10631;p65">
              <a:extLst>
                <a:ext uri="{FF2B5EF4-FFF2-40B4-BE49-F238E27FC236}">
                  <a16:creationId xmlns:a16="http://schemas.microsoft.com/office/drawing/2014/main" id="{0AFDEAD1-BEC8-5303-FDA4-9085807592F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32;p65">
              <a:extLst>
                <a:ext uri="{FF2B5EF4-FFF2-40B4-BE49-F238E27FC236}">
                  <a16:creationId xmlns:a16="http://schemas.microsoft.com/office/drawing/2014/main" id="{9D5DDF36-B7DD-81B0-D1C3-07E6930761D9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33;p65">
              <a:extLst>
                <a:ext uri="{FF2B5EF4-FFF2-40B4-BE49-F238E27FC236}">
                  <a16:creationId xmlns:a16="http://schemas.microsoft.com/office/drawing/2014/main" id="{23D10477-2F26-177A-5CCA-C2BAC3625F5A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084;p67">
            <a:extLst>
              <a:ext uri="{FF2B5EF4-FFF2-40B4-BE49-F238E27FC236}">
                <a16:creationId xmlns:a16="http://schemas.microsoft.com/office/drawing/2014/main" id="{DB7B1D90-0A7A-7501-A0F0-F2DFEDC0C066}"/>
              </a:ext>
            </a:extLst>
          </p:cNvPr>
          <p:cNvGrpSpPr/>
          <p:nvPr/>
        </p:nvGrpSpPr>
        <p:grpSpPr>
          <a:xfrm>
            <a:off x="1100487" y="3042558"/>
            <a:ext cx="370814" cy="307359"/>
            <a:chOff x="1737258" y="1988371"/>
            <a:chExt cx="370814" cy="307359"/>
          </a:xfrm>
          <a:solidFill>
            <a:schemeClr val="tx1"/>
          </a:solidFill>
        </p:grpSpPr>
        <p:sp>
          <p:nvSpPr>
            <p:cNvPr id="28" name="Google Shape;12085;p67">
              <a:extLst>
                <a:ext uri="{FF2B5EF4-FFF2-40B4-BE49-F238E27FC236}">
                  <a16:creationId xmlns:a16="http://schemas.microsoft.com/office/drawing/2014/main" id="{2646F148-A4D4-5517-84B4-4FE841FB30D1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86;p67">
              <a:extLst>
                <a:ext uri="{FF2B5EF4-FFF2-40B4-BE49-F238E27FC236}">
                  <a16:creationId xmlns:a16="http://schemas.microsoft.com/office/drawing/2014/main" id="{442D30B5-9E4B-1B03-AB31-0B6AC170F6A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87;p67">
              <a:extLst>
                <a:ext uri="{FF2B5EF4-FFF2-40B4-BE49-F238E27FC236}">
                  <a16:creationId xmlns:a16="http://schemas.microsoft.com/office/drawing/2014/main" id="{42382A71-0E7F-40E4-E1B0-1ECAE0FE8421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88;p67">
              <a:extLst>
                <a:ext uri="{FF2B5EF4-FFF2-40B4-BE49-F238E27FC236}">
                  <a16:creationId xmlns:a16="http://schemas.microsoft.com/office/drawing/2014/main" id="{4A10FCCF-7FD9-C2E6-4743-AE7451CFFC72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027;p64">
            <a:extLst>
              <a:ext uri="{FF2B5EF4-FFF2-40B4-BE49-F238E27FC236}">
                <a16:creationId xmlns:a16="http://schemas.microsoft.com/office/drawing/2014/main" id="{A88B0E21-688E-14EB-C887-400BFDF0331B}"/>
              </a:ext>
            </a:extLst>
          </p:cNvPr>
          <p:cNvGrpSpPr/>
          <p:nvPr/>
        </p:nvGrpSpPr>
        <p:grpSpPr>
          <a:xfrm>
            <a:off x="1121431" y="3786560"/>
            <a:ext cx="370930" cy="370549"/>
            <a:chOff x="2497275" y="2744159"/>
            <a:chExt cx="370930" cy="370549"/>
          </a:xfrm>
          <a:solidFill>
            <a:schemeClr val="tx1"/>
          </a:solidFill>
        </p:grpSpPr>
        <p:sp>
          <p:nvSpPr>
            <p:cNvPr id="33" name="Google Shape;10028;p64">
              <a:extLst>
                <a:ext uri="{FF2B5EF4-FFF2-40B4-BE49-F238E27FC236}">
                  <a16:creationId xmlns:a16="http://schemas.microsoft.com/office/drawing/2014/main" id="{6783C6FF-6666-50C8-7E2C-E0A9B58609A6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29;p64">
              <a:extLst>
                <a:ext uri="{FF2B5EF4-FFF2-40B4-BE49-F238E27FC236}">
                  <a16:creationId xmlns:a16="http://schemas.microsoft.com/office/drawing/2014/main" id="{91D5C0CC-EF8C-3660-5C6B-DD6CD6C3A720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30;p64">
              <a:extLst>
                <a:ext uri="{FF2B5EF4-FFF2-40B4-BE49-F238E27FC236}">
                  <a16:creationId xmlns:a16="http://schemas.microsoft.com/office/drawing/2014/main" id="{0C9EAD4C-65B3-DDEE-D49F-E6B67A02D411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31;p64">
              <a:extLst>
                <a:ext uri="{FF2B5EF4-FFF2-40B4-BE49-F238E27FC236}">
                  <a16:creationId xmlns:a16="http://schemas.microsoft.com/office/drawing/2014/main" id="{D1C9BD56-3914-EF23-D40B-9F44610DBA0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2;p64">
              <a:extLst>
                <a:ext uri="{FF2B5EF4-FFF2-40B4-BE49-F238E27FC236}">
                  <a16:creationId xmlns:a16="http://schemas.microsoft.com/office/drawing/2014/main" id="{9CAB0E70-BCF9-657F-9116-EB231E3B0852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3;p64">
              <a:extLst>
                <a:ext uri="{FF2B5EF4-FFF2-40B4-BE49-F238E27FC236}">
                  <a16:creationId xmlns:a16="http://schemas.microsoft.com/office/drawing/2014/main" id="{CBC31B6E-88F5-3C8C-B7A9-1F2024ABEB3B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784;p66">
            <a:extLst>
              <a:ext uri="{FF2B5EF4-FFF2-40B4-BE49-F238E27FC236}">
                <a16:creationId xmlns:a16="http://schemas.microsoft.com/office/drawing/2014/main" id="{14C8A58E-C225-8CB8-3B04-044E4481BD97}"/>
              </a:ext>
            </a:extLst>
          </p:cNvPr>
          <p:cNvGrpSpPr/>
          <p:nvPr/>
        </p:nvGrpSpPr>
        <p:grpSpPr>
          <a:xfrm>
            <a:off x="1170383" y="2157342"/>
            <a:ext cx="251660" cy="350166"/>
            <a:chOff x="910723" y="1508212"/>
            <a:chExt cx="251660" cy="350166"/>
          </a:xfrm>
          <a:solidFill>
            <a:schemeClr val="tx1"/>
          </a:solidFill>
        </p:grpSpPr>
        <p:sp>
          <p:nvSpPr>
            <p:cNvPr id="40" name="Google Shape;10785;p66">
              <a:extLst>
                <a:ext uri="{FF2B5EF4-FFF2-40B4-BE49-F238E27FC236}">
                  <a16:creationId xmlns:a16="http://schemas.microsoft.com/office/drawing/2014/main" id="{2C7B8DAC-AABC-E20A-5A1A-8C090609EA3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86;p66">
              <a:extLst>
                <a:ext uri="{FF2B5EF4-FFF2-40B4-BE49-F238E27FC236}">
                  <a16:creationId xmlns:a16="http://schemas.microsoft.com/office/drawing/2014/main" id="{710A957B-10D8-94CC-C7E4-84BAC7DFB003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87;p66">
              <a:extLst>
                <a:ext uri="{FF2B5EF4-FFF2-40B4-BE49-F238E27FC236}">
                  <a16:creationId xmlns:a16="http://schemas.microsoft.com/office/drawing/2014/main" id="{E78FE258-CA3A-B231-64F8-0B9059C44C12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88;p66">
              <a:extLst>
                <a:ext uri="{FF2B5EF4-FFF2-40B4-BE49-F238E27FC236}">
                  <a16:creationId xmlns:a16="http://schemas.microsoft.com/office/drawing/2014/main" id="{C072E896-B6DF-04E0-B8CA-C5201F3E6A9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89;p66">
              <a:extLst>
                <a:ext uri="{FF2B5EF4-FFF2-40B4-BE49-F238E27FC236}">
                  <a16:creationId xmlns:a16="http://schemas.microsoft.com/office/drawing/2014/main" id="{AC132D11-A060-45B0-B202-F1C8DFBAC30D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90;p66">
              <a:extLst>
                <a:ext uri="{FF2B5EF4-FFF2-40B4-BE49-F238E27FC236}">
                  <a16:creationId xmlns:a16="http://schemas.microsoft.com/office/drawing/2014/main" id="{D319E191-D749-65BD-DC9D-0BD9E0C9B282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91;p66">
              <a:extLst>
                <a:ext uri="{FF2B5EF4-FFF2-40B4-BE49-F238E27FC236}">
                  <a16:creationId xmlns:a16="http://schemas.microsoft.com/office/drawing/2014/main" id="{D4BA2EC0-FD1D-923F-2ABB-AE65A79F39D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92;p66">
              <a:extLst>
                <a:ext uri="{FF2B5EF4-FFF2-40B4-BE49-F238E27FC236}">
                  <a16:creationId xmlns:a16="http://schemas.microsoft.com/office/drawing/2014/main" id="{1DBC63EA-E950-0D2E-E0D2-A893D1B2E8F4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93;p66">
              <a:extLst>
                <a:ext uri="{FF2B5EF4-FFF2-40B4-BE49-F238E27FC236}">
                  <a16:creationId xmlns:a16="http://schemas.microsoft.com/office/drawing/2014/main" id="{FC4F66A9-1CFE-04AF-1C4A-C519D1C51DCD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94;p66">
              <a:extLst>
                <a:ext uri="{FF2B5EF4-FFF2-40B4-BE49-F238E27FC236}">
                  <a16:creationId xmlns:a16="http://schemas.microsoft.com/office/drawing/2014/main" id="{819D8ADF-177A-66BE-D501-3FC94E7CA3E6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95;p66">
              <a:extLst>
                <a:ext uri="{FF2B5EF4-FFF2-40B4-BE49-F238E27FC236}">
                  <a16:creationId xmlns:a16="http://schemas.microsoft.com/office/drawing/2014/main" id="{C1C33937-5AF4-323E-48B2-A9C1F9DC841E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96;p66">
              <a:extLst>
                <a:ext uri="{FF2B5EF4-FFF2-40B4-BE49-F238E27FC236}">
                  <a16:creationId xmlns:a16="http://schemas.microsoft.com/office/drawing/2014/main" id="{3F12E208-4849-2662-ED03-AE6D5C254000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97;p66">
              <a:extLst>
                <a:ext uri="{FF2B5EF4-FFF2-40B4-BE49-F238E27FC236}">
                  <a16:creationId xmlns:a16="http://schemas.microsoft.com/office/drawing/2014/main" id="{96F3735F-64BC-9C76-018D-672A8DA842FE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98;p66">
              <a:extLst>
                <a:ext uri="{FF2B5EF4-FFF2-40B4-BE49-F238E27FC236}">
                  <a16:creationId xmlns:a16="http://schemas.microsoft.com/office/drawing/2014/main" id="{51EDD1CE-BA41-1F8B-B6AD-881D1707C2D7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99;p66">
              <a:extLst>
                <a:ext uri="{FF2B5EF4-FFF2-40B4-BE49-F238E27FC236}">
                  <a16:creationId xmlns:a16="http://schemas.microsoft.com/office/drawing/2014/main" id="{AE652567-1C6A-EF36-ADE1-BB2DD2F8124E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00;p66">
              <a:extLst>
                <a:ext uri="{FF2B5EF4-FFF2-40B4-BE49-F238E27FC236}">
                  <a16:creationId xmlns:a16="http://schemas.microsoft.com/office/drawing/2014/main" id="{05E2F572-6773-356C-015F-C3900F7F07EA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01;p66">
              <a:extLst>
                <a:ext uri="{FF2B5EF4-FFF2-40B4-BE49-F238E27FC236}">
                  <a16:creationId xmlns:a16="http://schemas.microsoft.com/office/drawing/2014/main" id="{F43DE47D-578E-96F1-3C97-BD10E41947A1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061;p33">
            <a:extLst>
              <a:ext uri="{FF2B5EF4-FFF2-40B4-BE49-F238E27FC236}">
                <a16:creationId xmlns:a16="http://schemas.microsoft.com/office/drawing/2014/main" id="{E1DEF109-2ACB-F723-EBEE-F23C56F2004A}"/>
              </a:ext>
            </a:extLst>
          </p:cNvPr>
          <p:cNvSpPr txBox="1">
            <a:spLocks/>
          </p:cNvSpPr>
          <p:nvPr/>
        </p:nvSpPr>
        <p:spPr>
          <a:xfrm>
            <a:off x="3048062" y="5436027"/>
            <a:ext cx="63943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 perspectives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57ECB8E5-517D-D46C-36E7-263DFD1D36B8}"/>
              </a:ext>
            </a:extLst>
          </p:cNvPr>
          <p:cNvGrpSpPr/>
          <p:nvPr/>
        </p:nvGrpSpPr>
        <p:grpSpPr>
          <a:xfrm>
            <a:off x="894092" y="5310578"/>
            <a:ext cx="1086468" cy="687300"/>
            <a:chOff x="490386" y="2557632"/>
            <a:chExt cx="1086468" cy="687300"/>
          </a:xfrm>
        </p:grpSpPr>
        <p:sp>
          <p:nvSpPr>
            <p:cNvPr id="59" name="Google Shape;1065;p33">
              <a:extLst>
                <a:ext uri="{FF2B5EF4-FFF2-40B4-BE49-F238E27FC236}">
                  <a16:creationId xmlns:a16="http://schemas.microsoft.com/office/drawing/2014/main" id="{9BD60659-B8D9-587F-CB97-72C465D5F094}"/>
                </a:ext>
              </a:extLst>
            </p:cNvPr>
            <p:cNvSpPr/>
            <p:nvPr/>
          </p:nvSpPr>
          <p:spPr>
            <a:xfrm>
              <a:off x="545754" y="2557632"/>
              <a:ext cx="687300" cy="687300"/>
            </a:xfrm>
            <a:prstGeom prst="ellipse">
              <a:avLst/>
            </a:prstGeom>
            <a:solidFill>
              <a:srgbClr val="3A3939">
                <a:alpha val="1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" name="Google Shape;1069;p33">
              <a:extLst>
                <a:ext uri="{FF2B5EF4-FFF2-40B4-BE49-F238E27FC236}">
                  <a16:creationId xmlns:a16="http://schemas.microsoft.com/office/drawing/2014/main" id="{7D2F69C3-6A2B-96AE-BB11-5AAF1A9B2303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1233054" y="2901282"/>
              <a:ext cx="34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61" name="Google Shape;1070;p33">
              <a:extLst>
                <a:ext uri="{FF2B5EF4-FFF2-40B4-BE49-F238E27FC236}">
                  <a16:creationId xmlns:a16="http://schemas.microsoft.com/office/drawing/2014/main" id="{4DAEC36B-68E3-8FC4-E2AD-DC61281FBC2A}"/>
                </a:ext>
              </a:extLst>
            </p:cNvPr>
            <p:cNvSpPr/>
            <p:nvPr/>
          </p:nvSpPr>
          <p:spPr>
            <a:xfrm>
              <a:off x="490386" y="2705106"/>
              <a:ext cx="106" cy="954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1" y="9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375;p65">
              <a:extLst>
                <a:ext uri="{FF2B5EF4-FFF2-40B4-BE49-F238E27FC236}">
                  <a16:creationId xmlns:a16="http://schemas.microsoft.com/office/drawing/2014/main" id="{B2EE487C-BEC2-3EB4-059B-FDF67D8F1681}"/>
                </a:ext>
              </a:extLst>
            </p:cNvPr>
            <p:cNvSpPr/>
            <p:nvPr/>
          </p:nvSpPr>
          <p:spPr>
            <a:xfrm flipH="1">
              <a:off x="679403" y="2721107"/>
              <a:ext cx="398230" cy="385173"/>
            </a:xfrm>
            <a:custGeom>
              <a:avLst/>
              <a:gdLst/>
              <a:ahLst/>
              <a:cxnLst/>
              <a:rect l="l" t="t" r="r" b="b"/>
              <a:pathLst>
                <a:path w="11407" h="11033" extrusionOk="0">
                  <a:moveTo>
                    <a:pt x="1698" y="1130"/>
                  </a:moveTo>
                  <a:cubicBezTo>
                    <a:pt x="1739" y="1130"/>
                    <a:pt x="1780" y="1133"/>
                    <a:pt x="1822" y="1137"/>
                  </a:cubicBezTo>
                  <a:lnTo>
                    <a:pt x="1143" y="3626"/>
                  </a:lnTo>
                  <a:cubicBezTo>
                    <a:pt x="643" y="3423"/>
                    <a:pt x="357" y="2852"/>
                    <a:pt x="512" y="2316"/>
                  </a:cubicBezTo>
                  <a:lnTo>
                    <a:pt x="607" y="1959"/>
                  </a:lnTo>
                  <a:cubicBezTo>
                    <a:pt x="750" y="1453"/>
                    <a:pt x="1207" y="1130"/>
                    <a:pt x="1698" y="1130"/>
                  </a:cubicBezTo>
                  <a:close/>
                  <a:moveTo>
                    <a:pt x="2641" y="304"/>
                  </a:moveTo>
                  <a:cubicBezTo>
                    <a:pt x="2755" y="304"/>
                    <a:pt x="2867" y="357"/>
                    <a:pt x="2929" y="471"/>
                  </a:cubicBezTo>
                  <a:cubicBezTo>
                    <a:pt x="2977" y="542"/>
                    <a:pt x="2989" y="649"/>
                    <a:pt x="2965" y="732"/>
                  </a:cubicBezTo>
                  <a:lnTo>
                    <a:pt x="1941" y="4566"/>
                  </a:lnTo>
                  <a:cubicBezTo>
                    <a:pt x="1905" y="4650"/>
                    <a:pt x="1846" y="4733"/>
                    <a:pt x="1774" y="4769"/>
                  </a:cubicBezTo>
                  <a:cubicBezTo>
                    <a:pt x="1719" y="4806"/>
                    <a:pt x="1659" y="4822"/>
                    <a:pt x="1601" y="4822"/>
                  </a:cubicBezTo>
                  <a:cubicBezTo>
                    <a:pt x="1396" y="4822"/>
                    <a:pt x="1207" y="4619"/>
                    <a:pt x="1262" y="4388"/>
                  </a:cubicBezTo>
                  <a:cubicBezTo>
                    <a:pt x="1310" y="4209"/>
                    <a:pt x="2215" y="828"/>
                    <a:pt x="2298" y="566"/>
                  </a:cubicBezTo>
                  <a:cubicBezTo>
                    <a:pt x="2339" y="397"/>
                    <a:pt x="2491" y="304"/>
                    <a:pt x="2641" y="304"/>
                  </a:cubicBezTo>
                  <a:close/>
                  <a:moveTo>
                    <a:pt x="8751" y="3792"/>
                  </a:moveTo>
                  <a:lnTo>
                    <a:pt x="10168" y="4173"/>
                  </a:lnTo>
                  <a:lnTo>
                    <a:pt x="9894" y="5185"/>
                  </a:lnTo>
                  <a:lnTo>
                    <a:pt x="8489" y="4804"/>
                  </a:lnTo>
                  <a:cubicBezTo>
                    <a:pt x="8525" y="4614"/>
                    <a:pt x="8704" y="3983"/>
                    <a:pt x="8751" y="3792"/>
                  </a:cubicBezTo>
                  <a:close/>
                  <a:moveTo>
                    <a:pt x="10789" y="3812"/>
                  </a:moveTo>
                  <a:cubicBezTo>
                    <a:pt x="10804" y="3812"/>
                    <a:pt x="10819" y="3813"/>
                    <a:pt x="10835" y="3816"/>
                  </a:cubicBezTo>
                  <a:cubicBezTo>
                    <a:pt x="10954" y="3852"/>
                    <a:pt x="11025" y="3971"/>
                    <a:pt x="11001" y="4090"/>
                  </a:cubicBezTo>
                  <a:lnTo>
                    <a:pt x="10573" y="5662"/>
                  </a:lnTo>
                  <a:cubicBezTo>
                    <a:pt x="10542" y="5765"/>
                    <a:pt x="10447" y="5833"/>
                    <a:pt x="10345" y="5833"/>
                  </a:cubicBezTo>
                  <a:cubicBezTo>
                    <a:pt x="10330" y="5833"/>
                    <a:pt x="10314" y="5831"/>
                    <a:pt x="10299" y="5828"/>
                  </a:cubicBezTo>
                  <a:cubicBezTo>
                    <a:pt x="10180" y="5805"/>
                    <a:pt x="10120" y="5626"/>
                    <a:pt x="10132" y="5566"/>
                  </a:cubicBezTo>
                  <a:cubicBezTo>
                    <a:pt x="10179" y="5391"/>
                    <a:pt x="10560" y="3982"/>
                    <a:pt x="10573" y="3982"/>
                  </a:cubicBezTo>
                  <a:cubicBezTo>
                    <a:pt x="10573" y="3982"/>
                    <a:pt x="10573" y="3982"/>
                    <a:pt x="10573" y="3983"/>
                  </a:cubicBezTo>
                  <a:cubicBezTo>
                    <a:pt x="10594" y="3879"/>
                    <a:pt x="10687" y="3812"/>
                    <a:pt x="10789" y="3812"/>
                  </a:cubicBezTo>
                  <a:close/>
                  <a:moveTo>
                    <a:pt x="4679" y="4983"/>
                  </a:moveTo>
                  <a:lnTo>
                    <a:pt x="6799" y="5447"/>
                  </a:lnTo>
                  <a:lnTo>
                    <a:pt x="6799" y="5924"/>
                  </a:lnTo>
                  <a:cubicBezTo>
                    <a:pt x="6799" y="6245"/>
                    <a:pt x="6537" y="6531"/>
                    <a:pt x="6191" y="6531"/>
                  </a:cubicBezTo>
                  <a:lnTo>
                    <a:pt x="5286" y="6531"/>
                  </a:lnTo>
                  <a:cubicBezTo>
                    <a:pt x="4953" y="6531"/>
                    <a:pt x="4667" y="6257"/>
                    <a:pt x="4667" y="5924"/>
                  </a:cubicBezTo>
                  <a:lnTo>
                    <a:pt x="4667" y="4983"/>
                  </a:lnTo>
                  <a:close/>
                  <a:moveTo>
                    <a:pt x="2644" y="0"/>
                  </a:moveTo>
                  <a:cubicBezTo>
                    <a:pt x="2359" y="0"/>
                    <a:pt x="2075" y="175"/>
                    <a:pt x="1988" y="494"/>
                  </a:cubicBezTo>
                  <a:lnTo>
                    <a:pt x="1905" y="840"/>
                  </a:lnTo>
                  <a:cubicBezTo>
                    <a:pt x="1835" y="829"/>
                    <a:pt x="1764" y="824"/>
                    <a:pt x="1694" y="824"/>
                  </a:cubicBezTo>
                  <a:cubicBezTo>
                    <a:pt x="1065" y="824"/>
                    <a:pt x="469" y="1246"/>
                    <a:pt x="298" y="1899"/>
                  </a:cubicBezTo>
                  <a:lnTo>
                    <a:pt x="191" y="2256"/>
                  </a:lnTo>
                  <a:cubicBezTo>
                    <a:pt x="0" y="2947"/>
                    <a:pt x="369" y="3685"/>
                    <a:pt x="1048" y="3959"/>
                  </a:cubicBezTo>
                  <a:lnTo>
                    <a:pt x="953" y="4292"/>
                  </a:lnTo>
                  <a:cubicBezTo>
                    <a:pt x="822" y="4751"/>
                    <a:pt x="1191" y="5150"/>
                    <a:pt x="1609" y="5150"/>
                  </a:cubicBezTo>
                  <a:cubicBezTo>
                    <a:pt x="1723" y="5150"/>
                    <a:pt x="1840" y="5121"/>
                    <a:pt x="1953" y="5054"/>
                  </a:cubicBezTo>
                  <a:cubicBezTo>
                    <a:pt x="2274" y="4876"/>
                    <a:pt x="2274" y="4554"/>
                    <a:pt x="2322" y="4459"/>
                  </a:cubicBezTo>
                  <a:lnTo>
                    <a:pt x="4358" y="4912"/>
                  </a:lnTo>
                  <a:lnTo>
                    <a:pt x="4358" y="5924"/>
                  </a:lnTo>
                  <a:cubicBezTo>
                    <a:pt x="4358" y="6436"/>
                    <a:pt x="4775" y="6852"/>
                    <a:pt x="5298" y="6852"/>
                  </a:cubicBezTo>
                  <a:lnTo>
                    <a:pt x="5584" y="6852"/>
                  </a:lnTo>
                  <a:lnTo>
                    <a:pt x="5584" y="7638"/>
                  </a:lnTo>
                  <a:lnTo>
                    <a:pt x="4001" y="7638"/>
                  </a:lnTo>
                  <a:cubicBezTo>
                    <a:pt x="3703" y="7638"/>
                    <a:pt x="3453" y="7900"/>
                    <a:pt x="3453" y="8198"/>
                  </a:cubicBezTo>
                  <a:cubicBezTo>
                    <a:pt x="3453" y="8495"/>
                    <a:pt x="3703" y="8745"/>
                    <a:pt x="4001" y="8745"/>
                  </a:cubicBezTo>
                  <a:lnTo>
                    <a:pt x="4298" y="8745"/>
                  </a:lnTo>
                  <a:lnTo>
                    <a:pt x="2679" y="10758"/>
                  </a:lnTo>
                  <a:cubicBezTo>
                    <a:pt x="2584" y="10865"/>
                    <a:pt x="2667" y="11019"/>
                    <a:pt x="2810" y="11019"/>
                  </a:cubicBezTo>
                  <a:cubicBezTo>
                    <a:pt x="2858" y="11019"/>
                    <a:pt x="2905" y="11008"/>
                    <a:pt x="2941" y="10960"/>
                  </a:cubicBezTo>
                  <a:lnTo>
                    <a:pt x="4727" y="8745"/>
                  </a:lnTo>
                  <a:lnTo>
                    <a:pt x="5596" y="8745"/>
                  </a:lnTo>
                  <a:lnTo>
                    <a:pt x="5596" y="10865"/>
                  </a:lnTo>
                  <a:cubicBezTo>
                    <a:pt x="5596" y="10948"/>
                    <a:pt x="5667" y="11019"/>
                    <a:pt x="5763" y="11019"/>
                  </a:cubicBezTo>
                  <a:cubicBezTo>
                    <a:pt x="5846" y="11019"/>
                    <a:pt x="5918" y="10948"/>
                    <a:pt x="5918" y="10865"/>
                  </a:cubicBezTo>
                  <a:lnTo>
                    <a:pt x="5918" y="8745"/>
                  </a:lnTo>
                  <a:lnTo>
                    <a:pt x="6787" y="8745"/>
                  </a:lnTo>
                  <a:lnTo>
                    <a:pt x="8573" y="10960"/>
                  </a:lnTo>
                  <a:cubicBezTo>
                    <a:pt x="8607" y="11009"/>
                    <a:pt x="8658" y="11033"/>
                    <a:pt x="8706" y="11033"/>
                  </a:cubicBezTo>
                  <a:cubicBezTo>
                    <a:pt x="8741" y="11033"/>
                    <a:pt x="8774" y="11020"/>
                    <a:pt x="8799" y="10996"/>
                  </a:cubicBezTo>
                  <a:cubicBezTo>
                    <a:pt x="8870" y="10936"/>
                    <a:pt x="8870" y="10829"/>
                    <a:pt x="8823" y="10769"/>
                  </a:cubicBezTo>
                  <a:lnTo>
                    <a:pt x="7203" y="8757"/>
                  </a:lnTo>
                  <a:lnTo>
                    <a:pt x="7501" y="8757"/>
                  </a:lnTo>
                  <a:cubicBezTo>
                    <a:pt x="7799" y="8757"/>
                    <a:pt x="8049" y="8507"/>
                    <a:pt x="8049" y="8210"/>
                  </a:cubicBezTo>
                  <a:cubicBezTo>
                    <a:pt x="8049" y="7912"/>
                    <a:pt x="7799" y="7662"/>
                    <a:pt x="7501" y="7662"/>
                  </a:cubicBezTo>
                  <a:lnTo>
                    <a:pt x="7108" y="7662"/>
                  </a:lnTo>
                  <a:cubicBezTo>
                    <a:pt x="7025" y="7662"/>
                    <a:pt x="6953" y="7733"/>
                    <a:pt x="6953" y="7817"/>
                  </a:cubicBezTo>
                  <a:cubicBezTo>
                    <a:pt x="6953" y="7912"/>
                    <a:pt x="7025" y="7983"/>
                    <a:pt x="7108" y="7983"/>
                  </a:cubicBezTo>
                  <a:lnTo>
                    <a:pt x="7501" y="7983"/>
                  </a:lnTo>
                  <a:cubicBezTo>
                    <a:pt x="7620" y="7983"/>
                    <a:pt x="7727" y="8091"/>
                    <a:pt x="7727" y="8210"/>
                  </a:cubicBezTo>
                  <a:cubicBezTo>
                    <a:pt x="7727" y="8329"/>
                    <a:pt x="7620" y="8436"/>
                    <a:pt x="7501" y="8436"/>
                  </a:cubicBezTo>
                  <a:lnTo>
                    <a:pt x="4024" y="8436"/>
                  </a:lnTo>
                  <a:cubicBezTo>
                    <a:pt x="3905" y="8436"/>
                    <a:pt x="3798" y="8329"/>
                    <a:pt x="3798" y="8210"/>
                  </a:cubicBezTo>
                  <a:cubicBezTo>
                    <a:pt x="3798" y="8091"/>
                    <a:pt x="3905" y="7983"/>
                    <a:pt x="4024" y="7983"/>
                  </a:cubicBezTo>
                  <a:lnTo>
                    <a:pt x="6489" y="7983"/>
                  </a:lnTo>
                  <a:cubicBezTo>
                    <a:pt x="6584" y="7983"/>
                    <a:pt x="6656" y="7912"/>
                    <a:pt x="6656" y="7817"/>
                  </a:cubicBezTo>
                  <a:cubicBezTo>
                    <a:pt x="6656" y="7733"/>
                    <a:pt x="6584" y="7662"/>
                    <a:pt x="6489" y="7662"/>
                  </a:cubicBezTo>
                  <a:lnTo>
                    <a:pt x="5929" y="7662"/>
                  </a:lnTo>
                  <a:lnTo>
                    <a:pt x="5929" y="6876"/>
                  </a:lnTo>
                  <a:lnTo>
                    <a:pt x="6203" y="6876"/>
                  </a:lnTo>
                  <a:cubicBezTo>
                    <a:pt x="6727" y="6876"/>
                    <a:pt x="7144" y="6459"/>
                    <a:pt x="7144" y="5935"/>
                  </a:cubicBezTo>
                  <a:lnTo>
                    <a:pt x="7144" y="5531"/>
                  </a:lnTo>
                  <a:lnTo>
                    <a:pt x="7668" y="5650"/>
                  </a:lnTo>
                  <a:cubicBezTo>
                    <a:pt x="7713" y="5660"/>
                    <a:pt x="7758" y="5665"/>
                    <a:pt x="7803" y="5665"/>
                  </a:cubicBezTo>
                  <a:cubicBezTo>
                    <a:pt x="8075" y="5665"/>
                    <a:pt x="8322" y="5484"/>
                    <a:pt x="8394" y="5197"/>
                  </a:cubicBezTo>
                  <a:lnTo>
                    <a:pt x="8406" y="5126"/>
                  </a:lnTo>
                  <a:lnTo>
                    <a:pt x="9823" y="5519"/>
                  </a:lnTo>
                  <a:cubicBezTo>
                    <a:pt x="9763" y="5793"/>
                    <a:pt x="9930" y="6078"/>
                    <a:pt x="10228" y="6150"/>
                  </a:cubicBezTo>
                  <a:cubicBezTo>
                    <a:pt x="10279" y="6164"/>
                    <a:pt x="10331" y="6171"/>
                    <a:pt x="10382" y="6171"/>
                  </a:cubicBezTo>
                  <a:cubicBezTo>
                    <a:pt x="10622" y="6171"/>
                    <a:pt x="10835" y="6015"/>
                    <a:pt x="10894" y="5769"/>
                  </a:cubicBezTo>
                  <a:lnTo>
                    <a:pt x="11323" y="4185"/>
                  </a:lnTo>
                  <a:cubicBezTo>
                    <a:pt x="11406" y="3888"/>
                    <a:pt x="11240" y="3590"/>
                    <a:pt x="10942" y="3519"/>
                  </a:cubicBezTo>
                  <a:cubicBezTo>
                    <a:pt x="10897" y="3507"/>
                    <a:pt x="10852" y="3502"/>
                    <a:pt x="10807" y="3502"/>
                  </a:cubicBezTo>
                  <a:cubicBezTo>
                    <a:pt x="10568" y="3502"/>
                    <a:pt x="10345" y="3655"/>
                    <a:pt x="10275" y="3876"/>
                  </a:cubicBezTo>
                  <a:lnTo>
                    <a:pt x="8858" y="3495"/>
                  </a:lnTo>
                  <a:lnTo>
                    <a:pt x="8870" y="3411"/>
                  </a:lnTo>
                  <a:cubicBezTo>
                    <a:pt x="8966" y="3090"/>
                    <a:pt x="8775" y="2757"/>
                    <a:pt x="8454" y="2673"/>
                  </a:cubicBezTo>
                  <a:lnTo>
                    <a:pt x="5679" y="1792"/>
                  </a:lnTo>
                  <a:cubicBezTo>
                    <a:pt x="5663" y="1787"/>
                    <a:pt x="5646" y="1785"/>
                    <a:pt x="5629" y="1785"/>
                  </a:cubicBezTo>
                  <a:cubicBezTo>
                    <a:pt x="5561" y="1785"/>
                    <a:pt x="5496" y="1823"/>
                    <a:pt x="5477" y="1899"/>
                  </a:cubicBezTo>
                  <a:cubicBezTo>
                    <a:pt x="5453" y="1983"/>
                    <a:pt x="5489" y="2078"/>
                    <a:pt x="5584" y="2102"/>
                  </a:cubicBezTo>
                  <a:lnTo>
                    <a:pt x="8346" y="2983"/>
                  </a:lnTo>
                  <a:cubicBezTo>
                    <a:pt x="8501" y="3030"/>
                    <a:pt x="8585" y="3197"/>
                    <a:pt x="8549" y="3340"/>
                  </a:cubicBezTo>
                  <a:cubicBezTo>
                    <a:pt x="8049" y="5162"/>
                    <a:pt x="8144" y="4816"/>
                    <a:pt x="8073" y="5126"/>
                  </a:cubicBezTo>
                  <a:cubicBezTo>
                    <a:pt x="8030" y="5263"/>
                    <a:pt x="7904" y="5344"/>
                    <a:pt x="7776" y="5344"/>
                  </a:cubicBezTo>
                  <a:cubicBezTo>
                    <a:pt x="7760" y="5344"/>
                    <a:pt x="7743" y="5343"/>
                    <a:pt x="7727" y="5340"/>
                  </a:cubicBezTo>
                  <a:lnTo>
                    <a:pt x="2393" y="4161"/>
                  </a:lnTo>
                  <a:lnTo>
                    <a:pt x="3155" y="1352"/>
                  </a:lnTo>
                  <a:lnTo>
                    <a:pt x="4977" y="1923"/>
                  </a:lnTo>
                  <a:cubicBezTo>
                    <a:pt x="4996" y="1931"/>
                    <a:pt x="5016" y="1935"/>
                    <a:pt x="5035" y="1935"/>
                  </a:cubicBezTo>
                  <a:cubicBezTo>
                    <a:pt x="5100" y="1935"/>
                    <a:pt x="5161" y="1892"/>
                    <a:pt x="5179" y="1828"/>
                  </a:cubicBezTo>
                  <a:cubicBezTo>
                    <a:pt x="5203" y="1733"/>
                    <a:pt x="5167" y="1649"/>
                    <a:pt x="5072" y="1614"/>
                  </a:cubicBezTo>
                  <a:lnTo>
                    <a:pt x="3239" y="1030"/>
                  </a:lnTo>
                  <a:cubicBezTo>
                    <a:pt x="3262" y="935"/>
                    <a:pt x="3405" y="661"/>
                    <a:pt x="3227" y="340"/>
                  </a:cubicBezTo>
                  <a:cubicBezTo>
                    <a:pt x="3095" y="109"/>
                    <a:pt x="2869" y="0"/>
                    <a:pt x="2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457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9" grpId="0"/>
      <p:bldP spid="20" grpId="0" animBg="1"/>
      <p:bldP spid="22" grpId="0" animBg="1"/>
      <p:bldP spid="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CF4CC-7C16-F67F-C903-F76A024E77A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DD4DD-C5D3-6D34-AC95-CBB9ABA558BE}"/>
              </a:ext>
            </a:extLst>
          </p:cNvPr>
          <p:cNvSpPr/>
          <p:nvPr/>
        </p:nvSpPr>
        <p:spPr>
          <a:xfrm>
            <a:off x="-2035" y="4110081"/>
            <a:ext cx="24129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87BDE0-6B0F-D7B1-BA20-B8AF7D20BCB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074557-D713-A8A6-A91A-1C2BD352325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9AF690-CE66-DC70-4F6C-837ED11F48D5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82E00C-65E4-124F-18E8-63E276FCC984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19CF6A-26AB-2143-8CF6-37D0E48B8C53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9043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D704F6-7823-4B61-960B-B78DB8FF037C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689611"/>
            <a:ext cx="5007203" cy="8655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perspectives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22313"/>
            <a:ext cx="5007202" cy="1046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98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C8303C-F450-6573-8895-49AF3993A713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4618C-2A3A-16E0-CCC1-C7747FF38A3E}"/>
              </a:ext>
            </a:extLst>
          </p:cNvPr>
          <p:cNvSpPr/>
          <p:nvPr/>
        </p:nvSpPr>
        <p:spPr>
          <a:xfrm>
            <a:off x="1141" y="5491682"/>
            <a:ext cx="23814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5FC06F-B91F-10ED-BD5B-9F60269D9F1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D17FBC-061B-AA97-63E7-20D724387F7E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163387-69EE-395C-5A71-C654D639384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A8F371-A039-AB02-D2E8-1015A5BDD66E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8016B86-6595-7996-5666-934A61DA3549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899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C303582-989C-804C-82C0-94C0F6905C35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1108074"/>
            <a:ext cx="5057718" cy="16058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2116509"/>
            <a:ext cx="5007203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1188236"/>
            <a:ext cx="5007202" cy="940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9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3BB74A7-8668-D7FE-76DA-AFF7DFC88F55}"/>
              </a:ext>
            </a:extLst>
          </p:cNvPr>
          <p:cNvSpPr/>
          <p:nvPr/>
        </p:nvSpPr>
        <p:spPr>
          <a:xfrm>
            <a:off x="6491220" y="581046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471ADEE-AEB4-486C-F406-C6FFA5C8D573}"/>
              </a:ext>
            </a:extLst>
          </p:cNvPr>
          <p:cNvSpPr/>
          <p:nvPr/>
        </p:nvSpPr>
        <p:spPr>
          <a:xfrm>
            <a:off x="835907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68E02-69FA-B298-9E17-09FDB53E1DFE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977A1-5106-C7ED-C2CB-679EEC75B480}"/>
              </a:ext>
            </a:extLst>
          </p:cNvPr>
          <p:cNvSpPr/>
          <p:nvPr/>
        </p:nvSpPr>
        <p:spPr>
          <a:xfrm>
            <a:off x="-2380" y="0"/>
            <a:ext cx="241640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9BDFC7-883A-49D0-E08D-C7FCA02FCBBE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92110B-6309-65CC-A8AA-3AD9EACD6E90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E75C76-AF44-F9AC-1B77-F02E97CEFBE9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4233B1-A82E-04CB-019F-3C04C993CD73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0AA1B4-8F43-B651-403A-7C76AA0AFF9B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9" name="Google Shape;881;p31">
            <a:extLst>
              <a:ext uri="{FF2B5EF4-FFF2-40B4-BE49-F238E27FC236}">
                <a16:creationId xmlns:a16="http://schemas.microsoft.com/office/drawing/2014/main" id="{84CEB40A-E17C-11D9-44D0-E7B3CC71F1B0}"/>
              </a:ext>
            </a:extLst>
          </p:cNvPr>
          <p:cNvSpPr/>
          <p:nvPr/>
        </p:nvSpPr>
        <p:spPr>
          <a:xfrm>
            <a:off x="2421034" y="9101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8DD3C7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Segmentation</a:t>
            </a:r>
          </a:p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clients</a:t>
            </a:r>
          </a:p>
        </p:txBody>
      </p:sp>
      <p:sp>
        <p:nvSpPr>
          <p:cNvPr id="21" name="Google Shape;881;p31">
            <a:extLst>
              <a:ext uri="{FF2B5EF4-FFF2-40B4-BE49-F238E27FC236}">
                <a16:creationId xmlns:a16="http://schemas.microsoft.com/office/drawing/2014/main" id="{77341CF3-F707-30FB-FB4A-05963D0B582E}"/>
              </a:ext>
            </a:extLst>
          </p:cNvPr>
          <p:cNvSpPr/>
          <p:nvPr/>
        </p:nvSpPr>
        <p:spPr>
          <a:xfrm>
            <a:off x="3384526" y="26292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B807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Fournir une description actionnable</a:t>
            </a:r>
          </a:p>
        </p:txBody>
      </p:sp>
      <p:sp>
        <p:nvSpPr>
          <p:cNvPr id="22" name="Google Shape;881;p31">
            <a:extLst>
              <a:ext uri="{FF2B5EF4-FFF2-40B4-BE49-F238E27FC236}">
                <a16:creationId xmlns:a16="http://schemas.microsoft.com/office/drawing/2014/main" id="{23D3E3BF-471C-0641-9680-F7BBE0BACD34}"/>
              </a:ext>
            </a:extLst>
          </p:cNvPr>
          <p:cNvSpPr/>
          <p:nvPr/>
        </p:nvSpPr>
        <p:spPr>
          <a:xfrm>
            <a:off x="1434683" y="262290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BEBADA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Comprendre les types d’utilisateurs</a:t>
            </a:r>
          </a:p>
        </p:txBody>
      </p:sp>
      <p:sp>
        <p:nvSpPr>
          <p:cNvPr id="24" name="Google Shape;881;p31">
            <a:extLst>
              <a:ext uri="{FF2B5EF4-FFF2-40B4-BE49-F238E27FC236}">
                <a16:creationId xmlns:a16="http://schemas.microsoft.com/office/drawing/2014/main" id="{6AE38FAC-2080-C364-1BFA-22A4DCB44FDB}"/>
              </a:ext>
            </a:extLst>
          </p:cNvPr>
          <p:cNvSpPr/>
          <p:nvPr/>
        </p:nvSpPr>
        <p:spPr>
          <a:xfrm>
            <a:off x="2421033" y="43229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DB46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Proposition de contrat de maintenance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45B4BD9-192C-A574-EB46-9A24952E2F3D}"/>
              </a:ext>
            </a:extLst>
          </p:cNvPr>
          <p:cNvSpPr/>
          <p:nvPr/>
        </p:nvSpPr>
        <p:spPr>
          <a:xfrm>
            <a:off x="2285952" y="339746"/>
            <a:ext cx="22542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2495A54-9A3A-2A8A-6D18-38EBA5BB2E00}"/>
              </a:ext>
            </a:extLst>
          </p:cNvPr>
          <p:cNvSpPr/>
          <p:nvPr/>
        </p:nvSpPr>
        <p:spPr>
          <a:xfrm>
            <a:off x="7987967" y="339746"/>
            <a:ext cx="2254250" cy="48260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MOYENS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60E40B6-047B-5241-6F07-726CD73F11BD}"/>
              </a:ext>
            </a:extLst>
          </p:cNvPr>
          <p:cNvGrpSpPr/>
          <p:nvPr/>
        </p:nvGrpSpPr>
        <p:grpSpPr>
          <a:xfrm>
            <a:off x="8025681" y="1333280"/>
            <a:ext cx="2032803" cy="2032803"/>
            <a:chOff x="7905030" y="1075660"/>
            <a:chExt cx="2032803" cy="2032803"/>
          </a:xfrm>
        </p:grpSpPr>
        <p:sp>
          <p:nvSpPr>
            <p:cNvPr id="36" name="Losange 35">
              <a:extLst>
                <a:ext uri="{FF2B5EF4-FFF2-40B4-BE49-F238E27FC236}">
                  <a16:creationId xmlns:a16="http://schemas.microsoft.com/office/drawing/2014/main" id="{A950809D-95DC-45ED-E83E-1BE8BB47B97A}"/>
                </a:ext>
              </a:extLst>
            </p:cNvPr>
            <p:cNvSpPr/>
            <p:nvPr/>
          </p:nvSpPr>
          <p:spPr>
            <a:xfrm>
              <a:off x="7905030" y="1075660"/>
              <a:ext cx="2032803" cy="2032803"/>
            </a:xfrm>
            <a:prstGeom prst="diamond">
              <a:avLst/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6418E1E-35C1-8C54-0ED1-6A7CDA87264C}"/>
                </a:ext>
              </a:extLst>
            </p:cNvPr>
            <p:cNvSpPr txBox="1"/>
            <p:nvPr/>
          </p:nvSpPr>
          <p:spPr>
            <a:xfrm>
              <a:off x="8155504" y="177410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Préparation des données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90813C45-E588-A765-7B8F-92DF146633F8}"/>
              </a:ext>
            </a:extLst>
          </p:cNvPr>
          <p:cNvGrpSpPr/>
          <p:nvPr/>
        </p:nvGrpSpPr>
        <p:grpSpPr>
          <a:xfrm>
            <a:off x="6843764" y="2512861"/>
            <a:ext cx="2032803" cy="2032803"/>
            <a:chOff x="6763391" y="2602479"/>
            <a:chExt cx="2032803" cy="2032803"/>
          </a:xfrm>
        </p:grpSpPr>
        <p:sp>
          <p:nvSpPr>
            <p:cNvPr id="38" name="Losange 37">
              <a:extLst>
                <a:ext uri="{FF2B5EF4-FFF2-40B4-BE49-F238E27FC236}">
                  <a16:creationId xmlns:a16="http://schemas.microsoft.com/office/drawing/2014/main" id="{62C4B022-E691-CEBE-E939-C0E56EF76C07}"/>
                </a:ext>
              </a:extLst>
            </p:cNvPr>
            <p:cNvSpPr/>
            <p:nvPr/>
          </p:nvSpPr>
          <p:spPr>
            <a:xfrm>
              <a:off x="6763391" y="2602479"/>
              <a:ext cx="2032803" cy="2032803"/>
            </a:xfrm>
            <a:prstGeom prst="diamond">
              <a:avLst/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219EB32-0CA9-0C5E-46D5-DE0333B1584D}"/>
                </a:ext>
              </a:extLst>
            </p:cNvPr>
            <p:cNvSpPr txBox="1"/>
            <p:nvPr/>
          </p:nvSpPr>
          <p:spPr>
            <a:xfrm>
              <a:off x="7013865" y="3300924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Exploration des données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927DCD1-FD6A-0FE9-328D-80B62AAA3A38}"/>
              </a:ext>
            </a:extLst>
          </p:cNvPr>
          <p:cNvGrpSpPr/>
          <p:nvPr/>
        </p:nvGrpSpPr>
        <p:grpSpPr>
          <a:xfrm>
            <a:off x="8033952" y="3698051"/>
            <a:ext cx="2032803" cy="2032803"/>
            <a:chOff x="7905030" y="3718292"/>
            <a:chExt cx="2032803" cy="2032803"/>
          </a:xfrm>
        </p:grpSpPr>
        <p:sp>
          <p:nvSpPr>
            <p:cNvPr id="40" name="Losange 39">
              <a:extLst>
                <a:ext uri="{FF2B5EF4-FFF2-40B4-BE49-F238E27FC236}">
                  <a16:creationId xmlns:a16="http://schemas.microsoft.com/office/drawing/2014/main" id="{08784628-7234-7A57-3778-9BC3F0D59001}"/>
                </a:ext>
              </a:extLst>
            </p:cNvPr>
            <p:cNvSpPr/>
            <p:nvPr/>
          </p:nvSpPr>
          <p:spPr>
            <a:xfrm>
              <a:off x="7905030" y="3718292"/>
              <a:ext cx="2032803" cy="2032803"/>
            </a:xfrm>
            <a:prstGeom prst="diamond">
              <a:avLst/>
            </a:prstGeom>
            <a:solidFill>
              <a:srgbClr val="FB807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9820637-1333-FC37-5E69-FD7263327AD6}"/>
                </a:ext>
              </a:extLst>
            </p:cNvPr>
            <p:cNvSpPr txBox="1"/>
            <p:nvPr/>
          </p:nvSpPr>
          <p:spPr>
            <a:xfrm>
              <a:off x="8155810" y="441504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Modèles de clustering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2643DAF2-1F5D-5451-7437-EED994FBF3BC}"/>
              </a:ext>
            </a:extLst>
          </p:cNvPr>
          <p:cNvGrpSpPr/>
          <p:nvPr/>
        </p:nvGrpSpPr>
        <p:grpSpPr>
          <a:xfrm>
            <a:off x="9207598" y="2515666"/>
            <a:ext cx="2032803" cy="2032803"/>
            <a:chOff x="9047554" y="2604491"/>
            <a:chExt cx="2032803" cy="2032803"/>
          </a:xfrm>
        </p:grpSpPr>
        <p:sp>
          <p:nvSpPr>
            <p:cNvPr id="42" name="Losange 41">
              <a:extLst>
                <a:ext uri="{FF2B5EF4-FFF2-40B4-BE49-F238E27FC236}">
                  <a16:creationId xmlns:a16="http://schemas.microsoft.com/office/drawing/2014/main" id="{BA795C87-3541-B21E-4E1C-40FAD80C87EA}"/>
                </a:ext>
              </a:extLst>
            </p:cNvPr>
            <p:cNvSpPr/>
            <p:nvPr/>
          </p:nvSpPr>
          <p:spPr>
            <a:xfrm>
              <a:off x="9047554" y="2604491"/>
              <a:ext cx="2032803" cy="2032803"/>
            </a:xfrm>
            <a:prstGeom prst="diamond">
              <a:avLst/>
            </a:prstGeom>
            <a:solidFill>
              <a:srgbClr val="FDB46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718E45AA-E525-A70C-1EFF-A017210D6C83}"/>
                </a:ext>
              </a:extLst>
            </p:cNvPr>
            <p:cNvSpPr txBox="1"/>
            <p:nvPr/>
          </p:nvSpPr>
          <p:spPr>
            <a:xfrm>
              <a:off x="9181305" y="3296337"/>
              <a:ext cx="1765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Stabilité dans le temps</a:t>
              </a:r>
            </a:p>
          </p:txBody>
        </p: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38BAE702-8AD7-D018-B3D4-F1775C80AA9C}"/>
              </a:ext>
            </a:extLst>
          </p:cNvPr>
          <p:cNvSpPr/>
          <p:nvPr/>
        </p:nvSpPr>
        <p:spPr>
          <a:xfrm>
            <a:off x="3038987" y="343667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2C69BDC2-059C-0F9C-546F-04AD2A1AA9B1}"/>
              </a:ext>
            </a:extLst>
          </p:cNvPr>
          <p:cNvSpPr/>
          <p:nvPr/>
        </p:nvSpPr>
        <p:spPr>
          <a:xfrm rot="7177708">
            <a:off x="2446641" y="259657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5EADFA4B-1C7B-EEF3-0DDB-AD64BBF0F6C9}"/>
              </a:ext>
            </a:extLst>
          </p:cNvPr>
          <p:cNvSpPr/>
          <p:nvPr/>
        </p:nvSpPr>
        <p:spPr>
          <a:xfrm rot="7177708">
            <a:off x="3390645" y="4283123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AE982471-54B7-98BF-71C0-971825F7503A}"/>
              </a:ext>
            </a:extLst>
          </p:cNvPr>
          <p:cNvSpPr/>
          <p:nvPr/>
        </p:nvSpPr>
        <p:spPr>
          <a:xfrm rot="8114486">
            <a:off x="8082746" y="277487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B10AFD0E-45F8-4326-372A-4F8B5BF4D5A9}"/>
              </a:ext>
            </a:extLst>
          </p:cNvPr>
          <p:cNvSpPr/>
          <p:nvPr/>
        </p:nvSpPr>
        <p:spPr>
          <a:xfrm rot="2702413">
            <a:off x="8223201" y="3921328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ACD27C44-0D1C-E832-9D9C-37C8EDAD231D}"/>
              </a:ext>
            </a:extLst>
          </p:cNvPr>
          <p:cNvSpPr/>
          <p:nvPr/>
        </p:nvSpPr>
        <p:spPr>
          <a:xfrm rot="18836296">
            <a:off x="9352096" y="3779311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43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19" grpId="0" animBg="1"/>
      <p:bldP spid="21" grpId="0" animBg="1"/>
      <p:bldP spid="22" grpId="0" animBg="1"/>
      <p:bldP spid="24" grpId="0" animBg="1"/>
      <p:bldP spid="27" grpId="0" animBg="1"/>
      <p:bldP spid="34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E3886E-8EFC-206D-975F-CB13341097F9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5"/>
            <a:ext cx="5057718" cy="20630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60494" y="1610750"/>
            <a:ext cx="5067571" cy="104155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7916" y="680381"/>
            <a:ext cx="5010166" cy="1072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5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E18968AC-1D83-A233-BCED-94FCCEB59FA1}"/>
              </a:ext>
            </a:extLst>
          </p:cNvPr>
          <p:cNvGrpSpPr/>
          <p:nvPr/>
        </p:nvGrpSpPr>
        <p:grpSpPr>
          <a:xfrm>
            <a:off x="9612020" y="2873604"/>
            <a:ext cx="790441" cy="843085"/>
            <a:chOff x="1342710" y="243542"/>
            <a:chExt cx="959480" cy="1023383"/>
          </a:xfrm>
          <a:effectLst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1E7A10-DABD-AE07-80F3-8EB4D53092B6}"/>
                </a:ext>
              </a:extLst>
            </p:cNvPr>
            <p:cNvSpPr/>
            <p:nvPr/>
          </p:nvSpPr>
          <p:spPr>
            <a:xfrm>
              <a:off x="1343659" y="797951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0617D01-277C-D8B4-AB9C-5B2C34F2BED2}"/>
                </a:ext>
              </a:extLst>
            </p:cNvPr>
            <p:cNvSpPr/>
            <p:nvPr/>
          </p:nvSpPr>
          <p:spPr>
            <a:xfrm>
              <a:off x="1342710" y="942776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9E1C77B-8EBF-69FD-BDB6-A82664A03D28}"/>
                </a:ext>
              </a:extLst>
            </p:cNvPr>
            <p:cNvSpPr/>
            <p:nvPr/>
          </p:nvSpPr>
          <p:spPr>
            <a:xfrm>
              <a:off x="1343975" y="63587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200B1-F727-7EBB-08BB-EE9624646D06}"/>
                </a:ext>
              </a:extLst>
            </p:cNvPr>
            <p:cNvSpPr/>
            <p:nvPr/>
          </p:nvSpPr>
          <p:spPr>
            <a:xfrm>
              <a:off x="1343659" y="447674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ABB93C7-2C32-0ABE-109C-5E4CFF434F58}"/>
                </a:ext>
              </a:extLst>
            </p:cNvPr>
            <p:cNvSpPr/>
            <p:nvPr/>
          </p:nvSpPr>
          <p:spPr>
            <a:xfrm>
              <a:off x="1342710" y="592499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7C5FCA6-B352-B3F8-5EF9-F7F07D9F8319}"/>
                </a:ext>
              </a:extLst>
            </p:cNvPr>
            <p:cNvSpPr/>
            <p:nvPr/>
          </p:nvSpPr>
          <p:spPr>
            <a:xfrm>
              <a:off x="1343975" y="28559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8A666B1-AAA3-4AA5-BD85-819343F02488}"/>
                </a:ext>
              </a:extLst>
            </p:cNvPr>
            <p:cNvSpPr/>
            <p:nvPr/>
          </p:nvSpPr>
          <p:spPr>
            <a:xfrm>
              <a:off x="1343343" y="243542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13DFC8A-5E7F-2566-1B99-5CCAD0BC1D0C}"/>
              </a:ext>
            </a:extLst>
          </p:cNvPr>
          <p:cNvGrpSpPr/>
          <p:nvPr/>
        </p:nvGrpSpPr>
        <p:grpSpPr>
          <a:xfrm>
            <a:off x="4332174" y="517575"/>
            <a:ext cx="790441" cy="843085"/>
            <a:chOff x="3111408" y="311727"/>
            <a:chExt cx="959480" cy="102338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05C6F0-2FB9-434B-41C8-4C9514D96E97}"/>
                </a:ext>
              </a:extLst>
            </p:cNvPr>
            <p:cNvSpPr/>
            <p:nvPr/>
          </p:nvSpPr>
          <p:spPr>
            <a:xfrm>
              <a:off x="3112357" y="866136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EF0EF453-F131-F66F-855C-25A5CAFC58F8}"/>
                </a:ext>
              </a:extLst>
            </p:cNvPr>
            <p:cNvSpPr/>
            <p:nvPr/>
          </p:nvSpPr>
          <p:spPr>
            <a:xfrm>
              <a:off x="3111408" y="1010961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50E544A-6643-4638-28E5-5E6D58F16258}"/>
                </a:ext>
              </a:extLst>
            </p:cNvPr>
            <p:cNvSpPr/>
            <p:nvPr/>
          </p:nvSpPr>
          <p:spPr>
            <a:xfrm>
              <a:off x="3112673" y="704061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20265-F0E8-646C-D45A-2FAA0899574B}"/>
                </a:ext>
              </a:extLst>
            </p:cNvPr>
            <p:cNvSpPr/>
            <p:nvPr/>
          </p:nvSpPr>
          <p:spPr>
            <a:xfrm>
              <a:off x="3112357" y="515859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860D3D8-283C-86E7-197E-25355B969696}"/>
                </a:ext>
              </a:extLst>
            </p:cNvPr>
            <p:cNvSpPr/>
            <p:nvPr/>
          </p:nvSpPr>
          <p:spPr>
            <a:xfrm>
              <a:off x="3111408" y="660684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1478075-0B3A-3CF8-5B65-6055B8B8B71A}"/>
                </a:ext>
              </a:extLst>
            </p:cNvPr>
            <p:cNvSpPr/>
            <p:nvPr/>
          </p:nvSpPr>
          <p:spPr>
            <a:xfrm>
              <a:off x="3112673" y="353784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7E04B64-52C8-0F45-D502-5207FF919528}"/>
                </a:ext>
              </a:extLst>
            </p:cNvPr>
            <p:cNvSpPr/>
            <p:nvPr/>
          </p:nvSpPr>
          <p:spPr>
            <a:xfrm>
              <a:off x="3112041" y="311727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FA5342A-9F03-CAA0-46EE-8D3D3CD965FC}"/>
              </a:ext>
            </a:extLst>
          </p:cNvPr>
          <p:cNvGrpSpPr/>
          <p:nvPr/>
        </p:nvGrpSpPr>
        <p:grpSpPr>
          <a:xfrm>
            <a:off x="4322649" y="2874693"/>
            <a:ext cx="790441" cy="843085"/>
            <a:chOff x="5650369" y="336535"/>
            <a:chExt cx="959480" cy="10233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DE8FDD-6107-222A-A4ED-B5D02A5BE93A}"/>
                </a:ext>
              </a:extLst>
            </p:cNvPr>
            <p:cNvSpPr/>
            <p:nvPr/>
          </p:nvSpPr>
          <p:spPr>
            <a:xfrm>
              <a:off x="5651318" y="890944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1521270-D770-D194-15C3-F8BB6EC6151E}"/>
                </a:ext>
              </a:extLst>
            </p:cNvPr>
            <p:cNvSpPr/>
            <p:nvPr/>
          </p:nvSpPr>
          <p:spPr>
            <a:xfrm>
              <a:off x="5650369" y="1035769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4468A64-F153-624F-D08E-F9D2B09A7A43}"/>
                </a:ext>
              </a:extLst>
            </p:cNvPr>
            <p:cNvSpPr/>
            <p:nvPr/>
          </p:nvSpPr>
          <p:spPr>
            <a:xfrm>
              <a:off x="565163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A45974-11D1-E725-ED07-075D8A241FF0}"/>
                </a:ext>
              </a:extLst>
            </p:cNvPr>
            <p:cNvSpPr/>
            <p:nvPr/>
          </p:nvSpPr>
          <p:spPr>
            <a:xfrm>
              <a:off x="5651318" y="540667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73B297E-21D0-A6AA-5F63-DC6AA9029444}"/>
                </a:ext>
              </a:extLst>
            </p:cNvPr>
            <p:cNvSpPr/>
            <p:nvPr/>
          </p:nvSpPr>
          <p:spPr>
            <a:xfrm>
              <a:off x="5650369" y="685492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505FDA7-4BAE-EF4C-110E-66C28E66E97D}"/>
                </a:ext>
              </a:extLst>
            </p:cNvPr>
            <p:cNvSpPr/>
            <p:nvPr/>
          </p:nvSpPr>
          <p:spPr>
            <a:xfrm>
              <a:off x="565163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D37E321B-6431-0235-D2F3-6EF15EF00EF5}"/>
                </a:ext>
              </a:extLst>
            </p:cNvPr>
            <p:cNvSpPr/>
            <p:nvPr/>
          </p:nvSpPr>
          <p:spPr>
            <a:xfrm>
              <a:off x="5651002" y="336535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2C6D9A71-9C1F-9A03-7459-6EC0759F0C9E}"/>
              </a:ext>
            </a:extLst>
          </p:cNvPr>
          <p:cNvGrpSpPr/>
          <p:nvPr/>
        </p:nvGrpSpPr>
        <p:grpSpPr>
          <a:xfrm>
            <a:off x="9625180" y="5215118"/>
            <a:ext cx="790441" cy="843085"/>
            <a:chOff x="8476119" y="336535"/>
            <a:chExt cx="959480" cy="10233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EAF566-A9CF-8332-F47A-8456AB730591}"/>
                </a:ext>
              </a:extLst>
            </p:cNvPr>
            <p:cNvSpPr/>
            <p:nvPr/>
          </p:nvSpPr>
          <p:spPr>
            <a:xfrm>
              <a:off x="8477068" y="890944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9EA4538-D0C3-F785-497B-8248F6701CA9}"/>
                </a:ext>
              </a:extLst>
            </p:cNvPr>
            <p:cNvSpPr/>
            <p:nvPr/>
          </p:nvSpPr>
          <p:spPr>
            <a:xfrm>
              <a:off x="8476119" y="1035769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BD0D0CF-3AB5-89CD-68D4-51158E088EE2}"/>
                </a:ext>
              </a:extLst>
            </p:cNvPr>
            <p:cNvSpPr/>
            <p:nvPr/>
          </p:nvSpPr>
          <p:spPr>
            <a:xfrm>
              <a:off x="847738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ACEE7C-1775-AC21-41CC-A9BC3B4D39F2}"/>
                </a:ext>
              </a:extLst>
            </p:cNvPr>
            <p:cNvSpPr/>
            <p:nvPr/>
          </p:nvSpPr>
          <p:spPr>
            <a:xfrm>
              <a:off x="8477068" y="540667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E47E66F-66E9-F3F0-E35C-36EBAC104037}"/>
                </a:ext>
              </a:extLst>
            </p:cNvPr>
            <p:cNvSpPr/>
            <p:nvPr/>
          </p:nvSpPr>
          <p:spPr>
            <a:xfrm>
              <a:off x="8476119" y="685492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D2976FB-5924-B52E-F708-53394F070F73}"/>
                </a:ext>
              </a:extLst>
            </p:cNvPr>
            <p:cNvSpPr/>
            <p:nvPr/>
          </p:nvSpPr>
          <p:spPr>
            <a:xfrm>
              <a:off x="847738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C377B9E4-F685-2DB2-F353-C2B706AEE161}"/>
                </a:ext>
              </a:extLst>
            </p:cNvPr>
            <p:cNvSpPr/>
            <p:nvPr/>
          </p:nvSpPr>
          <p:spPr>
            <a:xfrm>
              <a:off x="8476752" y="336535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F941F5B5-E80F-5E86-5CE3-4D6EF0A5A5FC}"/>
              </a:ext>
            </a:extLst>
          </p:cNvPr>
          <p:cNvGrpSpPr/>
          <p:nvPr/>
        </p:nvGrpSpPr>
        <p:grpSpPr>
          <a:xfrm>
            <a:off x="6967855" y="2874148"/>
            <a:ext cx="790441" cy="843085"/>
            <a:chOff x="10341124" y="405616"/>
            <a:chExt cx="959480" cy="102338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051774-E5B0-B3CD-5D48-84AEC06DB2DC}"/>
                </a:ext>
              </a:extLst>
            </p:cNvPr>
            <p:cNvSpPr/>
            <p:nvPr/>
          </p:nvSpPr>
          <p:spPr>
            <a:xfrm>
              <a:off x="10342073" y="960025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1E3E983C-083F-2099-354F-4624589FECB4}"/>
                </a:ext>
              </a:extLst>
            </p:cNvPr>
            <p:cNvSpPr/>
            <p:nvPr/>
          </p:nvSpPr>
          <p:spPr>
            <a:xfrm>
              <a:off x="10341124" y="1104850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69D956AE-34F1-8553-D6E3-1556404CA135}"/>
                </a:ext>
              </a:extLst>
            </p:cNvPr>
            <p:cNvSpPr/>
            <p:nvPr/>
          </p:nvSpPr>
          <p:spPr>
            <a:xfrm>
              <a:off x="10342389" y="79795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DF35D7-A584-1335-BB09-90C0951DF214}"/>
                </a:ext>
              </a:extLst>
            </p:cNvPr>
            <p:cNvSpPr/>
            <p:nvPr/>
          </p:nvSpPr>
          <p:spPr>
            <a:xfrm>
              <a:off x="10342073" y="609748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A43E45F-40AD-BB86-76B1-9D16980349AF}"/>
                </a:ext>
              </a:extLst>
            </p:cNvPr>
            <p:cNvSpPr/>
            <p:nvPr/>
          </p:nvSpPr>
          <p:spPr>
            <a:xfrm>
              <a:off x="10341124" y="754573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34BD5C4-B0B1-23CC-281E-CA3FC11ACD64}"/>
                </a:ext>
              </a:extLst>
            </p:cNvPr>
            <p:cNvSpPr/>
            <p:nvPr/>
          </p:nvSpPr>
          <p:spPr>
            <a:xfrm>
              <a:off x="10342389" y="447673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11908F0-90A6-A942-2BB8-442F0B27D562}"/>
                </a:ext>
              </a:extLst>
            </p:cNvPr>
            <p:cNvSpPr/>
            <p:nvPr/>
          </p:nvSpPr>
          <p:spPr>
            <a:xfrm>
              <a:off x="10341757" y="405616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BB3BD323-2C76-F75C-B2A8-EFA74EA30942}"/>
              </a:ext>
            </a:extLst>
          </p:cNvPr>
          <p:cNvGrpSpPr/>
          <p:nvPr/>
        </p:nvGrpSpPr>
        <p:grpSpPr>
          <a:xfrm>
            <a:off x="4332174" y="5215663"/>
            <a:ext cx="790441" cy="843085"/>
            <a:chOff x="10739906" y="2259785"/>
            <a:chExt cx="959480" cy="1023383"/>
          </a:xfrm>
          <a:effectLst/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7E6AD1C-27BD-AB93-15D0-3C395D9725F7}"/>
                </a:ext>
              </a:extLst>
            </p:cNvPr>
            <p:cNvSpPr/>
            <p:nvPr/>
          </p:nvSpPr>
          <p:spPr>
            <a:xfrm>
              <a:off x="10740855" y="2814194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3CACF64-BCBD-0AA0-5C96-C7969834A424}"/>
                </a:ext>
              </a:extLst>
            </p:cNvPr>
            <p:cNvSpPr/>
            <p:nvPr/>
          </p:nvSpPr>
          <p:spPr>
            <a:xfrm>
              <a:off x="10739906" y="2959019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7AE1F921-5104-B303-6543-AEE124C04131}"/>
                </a:ext>
              </a:extLst>
            </p:cNvPr>
            <p:cNvSpPr/>
            <p:nvPr/>
          </p:nvSpPr>
          <p:spPr>
            <a:xfrm>
              <a:off x="10741171" y="265211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E6349B1-AA5E-8808-23D7-1ECCA90BDCD8}"/>
                </a:ext>
              </a:extLst>
            </p:cNvPr>
            <p:cNvSpPr/>
            <p:nvPr/>
          </p:nvSpPr>
          <p:spPr>
            <a:xfrm>
              <a:off x="10740855" y="2463917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9B0AD09B-7C5E-432F-6F27-5D18A94A51D6}"/>
                </a:ext>
              </a:extLst>
            </p:cNvPr>
            <p:cNvSpPr/>
            <p:nvPr/>
          </p:nvSpPr>
          <p:spPr>
            <a:xfrm>
              <a:off x="10739906" y="2608742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3CB4773-BF55-8A16-CC50-3B5AA6016EA6}"/>
                </a:ext>
              </a:extLst>
            </p:cNvPr>
            <p:cNvSpPr/>
            <p:nvPr/>
          </p:nvSpPr>
          <p:spPr>
            <a:xfrm>
              <a:off x="10741171" y="230184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298D112A-A63F-D18A-ECB0-E2CF68B00230}"/>
                </a:ext>
              </a:extLst>
            </p:cNvPr>
            <p:cNvSpPr/>
            <p:nvPr/>
          </p:nvSpPr>
          <p:spPr>
            <a:xfrm>
              <a:off x="10740539" y="2259785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D2C0C6B-D481-127B-5854-58813F9A652A}"/>
              </a:ext>
            </a:extLst>
          </p:cNvPr>
          <p:cNvGrpSpPr/>
          <p:nvPr/>
        </p:nvGrpSpPr>
        <p:grpSpPr>
          <a:xfrm>
            <a:off x="6958330" y="524877"/>
            <a:ext cx="790441" cy="843085"/>
            <a:chOff x="10819598" y="4313452"/>
            <a:chExt cx="959480" cy="102338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FB83EA-17C5-2DA8-D708-DEF08A01E56C}"/>
                </a:ext>
              </a:extLst>
            </p:cNvPr>
            <p:cNvSpPr/>
            <p:nvPr/>
          </p:nvSpPr>
          <p:spPr>
            <a:xfrm>
              <a:off x="10820547" y="4867861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50098DFE-A161-EA31-1255-4593F573B9F1}"/>
                </a:ext>
              </a:extLst>
            </p:cNvPr>
            <p:cNvSpPr/>
            <p:nvPr/>
          </p:nvSpPr>
          <p:spPr>
            <a:xfrm>
              <a:off x="10819598" y="5012686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9A6E21E-888C-346D-12E6-E89F6C52C506}"/>
                </a:ext>
              </a:extLst>
            </p:cNvPr>
            <p:cNvSpPr/>
            <p:nvPr/>
          </p:nvSpPr>
          <p:spPr>
            <a:xfrm>
              <a:off x="10820863" y="470578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765989-F227-7969-5E7A-2E671C55B5FC}"/>
                </a:ext>
              </a:extLst>
            </p:cNvPr>
            <p:cNvSpPr/>
            <p:nvPr/>
          </p:nvSpPr>
          <p:spPr>
            <a:xfrm>
              <a:off x="10820547" y="4517584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24DCFF5-D88F-0A0C-90CC-9726818107A7}"/>
                </a:ext>
              </a:extLst>
            </p:cNvPr>
            <p:cNvSpPr/>
            <p:nvPr/>
          </p:nvSpPr>
          <p:spPr>
            <a:xfrm>
              <a:off x="10819598" y="4662409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63EC764F-E942-B463-9FC1-4376D74C3FCD}"/>
                </a:ext>
              </a:extLst>
            </p:cNvPr>
            <p:cNvSpPr/>
            <p:nvPr/>
          </p:nvSpPr>
          <p:spPr>
            <a:xfrm>
              <a:off x="10820863" y="435550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E8058F-AAD1-E239-8C4F-1ECADAA4CFFF}"/>
                </a:ext>
              </a:extLst>
            </p:cNvPr>
            <p:cNvSpPr/>
            <p:nvPr/>
          </p:nvSpPr>
          <p:spPr>
            <a:xfrm>
              <a:off x="10820231" y="4313452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EC49C9F-96A6-0FBB-DDA2-A172DE5FED74}"/>
              </a:ext>
            </a:extLst>
          </p:cNvPr>
          <p:cNvGrpSpPr/>
          <p:nvPr/>
        </p:nvGrpSpPr>
        <p:grpSpPr>
          <a:xfrm>
            <a:off x="1676400" y="2874693"/>
            <a:ext cx="790441" cy="843085"/>
            <a:chOff x="10819598" y="5451953"/>
            <a:chExt cx="959480" cy="102338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7C6EB6-5265-912F-54BF-00CA0616501B}"/>
                </a:ext>
              </a:extLst>
            </p:cNvPr>
            <p:cNvSpPr/>
            <p:nvPr/>
          </p:nvSpPr>
          <p:spPr>
            <a:xfrm>
              <a:off x="10820547" y="6006362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F29FF0AF-4DB8-3F56-E97D-D93AB19AFE2D}"/>
                </a:ext>
              </a:extLst>
            </p:cNvPr>
            <p:cNvSpPr/>
            <p:nvPr/>
          </p:nvSpPr>
          <p:spPr>
            <a:xfrm>
              <a:off x="10819598" y="6151187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3A9BD96-4F0E-59CB-4823-AFBF15111ECD}"/>
                </a:ext>
              </a:extLst>
            </p:cNvPr>
            <p:cNvSpPr/>
            <p:nvPr/>
          </p:nvSpPr>
          <p:spPr>
            <a:xfrm>
              <a:off x="10820863" y="5844287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417124D-3459-57B5-A18C-B5D1494FD06D}"/>
                </a:ext>
              </a:extLst>
            </p:cNvPr>
            <p:cNvSpPr/>
            <p:nvPr/>
          </p:nvSpPr>
          <p:spPr>
            <a:xfrm>
              <a:off x="10820547" y="5656085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BA66D3F0-4E2C-C795-94C8-376BA85A43FC}"/>
                </a:ext>
              </a:extLst>
            </p:cNvPr>
            <p:cNvSpPr/>
            <p:nvPr/>
          </p:nvSpPr>
          <p:spPr>
            <a:xfrm>
              <a:off x="10819598" y="5800910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612D7BC-64D6-007F-3AC0-F8C8672C873D}"/>
                </a:ext>
              </a:extLst>
            </p:cNvPr>
            <p:cNvSpPr/>
            <p:nvPr/>
          </p:nvSpPr>
          <p:spPr>
            <a:xfrm>
              <a:off x="10820863" y="549401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BE1CB9B2-7762-67C0-932B-CF4A95CE6593}"/>
                </a:ext>
              </a:extLst>
            </p:cNvPr>
            <p:cNvSpPr/>
            <p:nvPr/>
          </p:nvSpPr>
          <p:spPr>
            <a:xfrm>
              <a:off x="10820231" y="5451953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8" name="Flèche : double flèche horizontale 77">
            <a:extLst>
              <a:ext uri="{FF2B5EF4-FFF2-40B4-BE49-F238E27FC236}">
                <a16:creationId xmlns:a16="http://schemas.microsoft.com/office/drawing/2014/main" id="{3C255076-72EE-0A0F-F0AA-B3746327BE07}"/>
              </a:ext>
            </a:extLst>
          </p:cNvPr>
          <p:cNvSpPr/>
          <p:nvPr/>
        </p:nvSpPr>
        <p:spPr>
          <a:xfrm>
            <a:off x="2622533" y="3109257"/>
            <a:ext cx="150881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lèche : double flèche horizontale 78">
            <a:extLst>
              <a:ext uri="{FF2B5EF4-FFF2-40B4-BE49-F238E27FC236}">
                <a16:creationId xmlns:a16="http://schemas.microsoft.com/office/drawing/2014/main" id="{753582FB-035A-CB34-D03C-B1CFB03BB480}"/>
              </a:ext>
            </a:extLst>
          </p:cNvPr>
          <p:cNvSpPr/>
          <p:nvPr/>
        </p:nvSpPr>
        <p:spPr>
          <a:xfrm>
            <a:off x="5302564" y="3117719"/>
            <a:ext cx="1483562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ouble flèche horizontale 79">
            <a:extLst>
              <a:ext uri="{FF2B5EF4-FFF2-40B4-BE49-F238E27FC236}">
                <a16:creationId xmlns:a16="http://schemas.microsoft.com/office/drawing/2014/main" id="{0D7E5014-04AC-73D8-A40A-677583FDA002}"/>
              </a:ext>
            </a:extLst>
          </p:cNvPr>
          <p:cNvSpPr/>
          <p:nvPr/>
        </p:nvSpPr>
        <p:spPr>
          <a:xfrm>
            <a:off x="7938983" y="3126182"/>
            <a:ext cx="1482521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lèche : double flèche horizontale 80">
            <a:extLst>
              <a:ext uri="{FF2B5EF4-FFF2-40B4-BE49-F238E27FC236}">
                <a16:creationId xmlns:a16="http://schemas.microsoft.com/office/drawing/2014/main" id="{372232E1-3B74-2DD2-9676-5FEE7150FC37}"/>
              </a:ext>
            </a:extLst>
          </p:cNvPr>
          <p:cNvSpPr/>
          <p:nvPr/>
        </p:nvSpPr>
        <p:spPr>
          <a:xfrm rot="5400000">
            <a:off x="4186618" y="4381400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Flèche : double flèche horizontale 81">
            <a:extLst>
              <a:ext uri="{FF2B5EF4-FFF2-40B4-BE49-F238E27FC236}">
                <a16:creationId xmlns:a16="http://schemas.microsoft.com/office/drawing/2014/main" id="{E3A1AE62-35F2-4492-770B-18AABA284DAA}"/>
              </a:ext>
            </a:extLst>
          </p:cNvPr>
          <p:cNvSpPr/>
          <p:nvPr/>
        </p:nvSpPr>
        <p:spPr>
          <a:xfrm rot="5400000">
            <a:off x="9480147" y="4381400"/>
            <a:ext cx="108050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Flèche : double flèche horizontale 82">
            <a:extLst>
              <a:ext uri="{FF2B5EF4-FFF2-40B4-BE49-F238E27FC236}">
                <a16:creationId xmlns:a16="http://schemas.microsoft.com/office/drawing/2014/main" id="{419C262A-FC0C-7FD2-E7FF-2BDDB72288BC}"/>
              </a:ext>
            </a:extLst>
          </p:cNvPr>
          <p:cNvSpPr/>
          <p:nvPr/>
        </p:nvSpPr>
        <p:spPr>
          <a:xfrm rot="5400000">
            <a:off x="4170925" y="2064601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lèche : double flèche horizontale 83">
            <a:extLst>
              <a:ext uri="{FF2B5EF4-FFF2-40B4-BE49-F238E27FC236}">
                <a16:creationId xmlns:a16="http://schemas.microsoft.com/office/drawing/2014/main" id="{A86C5A67-8658-DE0A-9297-2C8FD49B6F8F}"/>
              </a:ext>
            </a:extLst>
          </p:cNvPr>
          <p:cNvSpPr/>
          <p:nvPr/>
        </p:nvSpPr>
        <p:spPr>
          <a:xfrm rot="5400000">
            <a:off x="6797081" y="2061842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DE2296B-A4EE-4701-A5CB-6AC59DC1612F}"/>
              </a:ext>
            </a:extLst>
          </p:cNvPr>
          <p:cNvSpPr txBox="1"/>
          <p:nvPr/>
        </p:nvSpPr>
        <p:spPr>
          <a:xfrm>
            <a:off x="3362418" y="1362283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olist_order_payments_dataset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CC9C243-A4C8-3483-47D1-2A3A5CC95E25}"/>
              </a:ext>
            </a:extLst>
          </p:cNvPr>
          <p:cNvSpPr txBox="1"/>
          <p:nvPr/>
        </p:nvSpPr>
        <p:spPr>
          <a:xfrm>
            <a:off x="5994744" y="1360935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olist_products_dataset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3005ADF9-1395-1CF3-B21F-982031F5D38B}"/>
              </a:ext>
            </a:extLst>
          </p:cNvPr>
          <p:cNvSpPr txBox="1"/>
          <p:nvPr/>
        </p:nvSpPr>
        <p:spPr>
          <a:xfrm>
            <a:off x="3381468" y="3688670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olist_orders_dataset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38A00EA-F387-E3C4-16D9-A645E4248F75}"/>
              </a:ext>
            </a:extLst>
          </p:cNvPr>
          <p:cNvSpPr txBox="1"/>
          <p:nvPr/>
        </p:nvSpPr>
        <p:spPr>
          <a:xfrm>
            <a:off x="6044345" y="368794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olist_order_items_dataset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05BE7E69-E819-930E-EA49-F2160F6BAE0E}"/>
              </a:ext>
            </a:extLst>
          </p:cNvPr>
          <p:cNvSpPr txBox="1"/>
          <p:nvPr/>
        </p:nvSpPr>
        <p:spPr>
          <a:xfrm>
            <a:off x="8667484" y="3687757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olist_sellers_dataset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C24F0103-6BAC-9218-94A0-514B940055A0}"/>
              </a:ext>
            </a:extLst>
          </p:cNvPr>
          <p:cNvSpPr txBox="1"/>
          <p:nvPr/>
        </p:nvSpPr>
        <p:spPr>
          <a:xfrm>
            <a:off x="698923" y="3687522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olist_order_reviews_dataset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F976ECD-8690-C045-9CDC-C47C9CA7F860}"/>
              </a:ext>
            </a:extLst>
          </p:cNvPr>
          <p:cNvSpPr txBox="1"/>
          <p:nvPr/>
        </p:nvSpPr>
        <p:spPr>
          <a:xfrm>
            <a:off x="3369906" y="6032648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olist_customers_dataset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0680CE97-C0A8-3BE9-D8FD-1191391BB179}"/>
              </a:ext>
            </a:extLst>
          </p:cNvPr>
          <p:cNvSpPr txBox="1"/>
          <p:nvPr/>
        </p:nvSpPr>
        <p:spPr>
          <a:xfrm>
            <a:off x="8667484" y="602856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olist_geolocation_dataset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8F78D7DE-8C71-DF99-9062-969816AD1E74}"/>
              </a:ext>
            </a:extLst>
          </p:cNvPr>
          <p:cNvSpPr txBox="1"/>
          <p:nvPr/>
        </p:nvSpPr>
        <p:spPr>
          <a:xfrm>
            <a:off x="4153106" y="4415661"/>
            <a:ext cx="11786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customer_id</a:t>
            </a:r>
          </a:p>
        </p:txBody>
      </p:sp>
      <p:sp>
        <p:nvSpPr>
          <p:cNvPr id="96" name="Flèche : double flèche horizontale 95">
            <a:extLst>
              <a:ext uri="{FF2B5EF4-FFF2-40B4-BE49-F238E27FC236}">
                <a16:creationId xmlns:a16="http://schemas.microsoft.com/office/drawing/2014/main" id="{87E61A64-87F0-57A6-B6B8-13B8904627D5}"/>
              </a:ext>
            </a:extLst>
          </p:cNvPr>
          <p:cNvSpPr/>
          <p:nvPr/>
        </p:nvSpPr>
        <p:spPr>
          <a:xfrm>
            <a:off x="5302564" y="5454797"/>
            <a:ext cx="4118940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E6730B1-6CF8-2ACB-92ED-42EB445FCC74}"/>
              </a:ext>
            </a:extLst>
          </p:cNvPr>
          <p:cNvSpPr txBox="1"/>
          <p:nvPr/>
        </p:nvSpPr>
        <p:spPr>
          <a:xfrm>
            <a:off x="9300562" y="4413189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AF84AE6-19D6-0D76-0E93-85735A39971E}"/>
              </a:ext>
            </a:extLst>
          </p:cNvPr>
          <p:cNvSpPr txBox="1"/>
          <p:nvPr/>
        </p:nvSpPr>
        <p:spPr>
          <a:xfrm>
            <a:off x="6618017" y="5488002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28E0668-F71E-FE3C-A7C6-70F90C66B22E}"/>
              </a:ext>
            </a:extLst>
          </p:cNvPr>
          <p:cNvSpPr txBox="1"/>
          <p:nvPr/>
        </p:nvSpPr>
        <p:spPr>
          <a:xfrm>
            <a:off x="2933827" y="3140645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E5DB1B9-E68F-ABB2-99B1-2D667A0E74F8}"/>
              </a:ext>
            </a:extLst>
          </p:cNvPr>
          <p:cNvSpPr txBox="1"/>
          <p:nvPr/>
        </p:nvSpPr>
        <p:spPr>
          <a:xfrm>
            <a:off x="4274755" y="2097942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6ABD1939-34E0-D11B-20A7-B8B70936E5CF}"/>
              </a:ext>
            </a:extLst>
          </p:cNvPr>
          <p:cNvSpPr txBox="1"/>
          <p:nvPr/>
        </p:nvSpPr>
        <p:spPr>
          <a:xfrm>
            <a:off x="5603416" y="3147667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7268A32C-59FF-2E72-C2DE-111E106941DE}"/>
              </a:ext>
            </a:extLst>
          </p:cNvPr>
          <p:cNvSpPr txBox="1"/>
          <p:nvPr/>
        </p:nvSpPr>
        <p:spPr>
          <a:xfrm>
            <a:off x="8229800" y="3154924"/>
            <a:ext cx="89441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seller_id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115B4FF-355C-F2B9-059E-5CC3CCBAEFEB}"/>
              </a:ext>
            </a:extLst>
          </p:cNvPr>
          <p:cNvSpPr txBox="1"/>
          <p:nvPr/>
        </p:nvSpPr>
        <p:spPr>
          <a:xfrm>
            <a:off x="6839619" y="2097108"/>
            <a:ext cx="101984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product_id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95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D85518C-8E6B-75CE-5A71-94B80C980933}"/>
              </a:ext>
            </a:extLst>
          </p:cNvPr>
          <p:cNvSpPr/>
          <p:nvPr/>
        </p:nvSpPr>
        <p:spPr>
          <a:xfrm>
            <a:off x="3744906" y="767090"/>
            <a:ext cx="4702187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FEATURE ENGINEERING 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3EAF6696-AD73-4AD5-26F7-E5A8636217B2}"/>
              </a:ext>
            </a:extLst>
          </p:cNvPr>
          <p:cNvSpPr/>
          <p:nvPr/>
        </p:nvSpPr>
        <p:spPr>
          <a:xfrm>
            <a:off x="1419073" y="2066538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E447D4A-7A86-7732-7675-4783E8949637}"/>
              </a:ext>
            </a:extLst>
          </p:cNvPr>
          <p:cNvSpPr/>
          <p:nvPr/>
        </p:nvSpPr>
        <p:spPr>
          <a:xfrm>
            <a:off x="2667000" y="1823626"/>
            <a:ext cx="164592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CRÉATION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04647651-0A64-F5BC-CB38-C1FA30A2A835}"/>
              </a:ext>
            </a:extLst>
          </p:cNvPr>
          <p:cNvSpPr/>
          <p:nvPr/>
        </p:nvSpPr>
        <p:spPr>
          <a:xfrm>
            <a:off x="6584952" y="2066538"/>
            <a:ext cx="4533900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8FCBD15-FD9E-73F7-F103-6C89AE3E33DA}"/>
              </a:ext>
            </a:extLst>
          </p:cNvPr>
          <p:cNvSpPr/>
          <p:nvPr/>
        </p:nvSpPr>
        <p:spPr>
          <a:xfrm>
            <a:off x="7597139" y="1823626"/>
            <a:ext cx="249174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SIMPLIFICATION</a:t>
            </a:r>
          </a:p>
        </p:txBody>
      </p:sp>
      <p:sp>
        <p:nvSpPr>
          <p:cNvPr id="86" name="Rectangle : avec coins arrondis en diagonale 85">
            <a:extLst>
              <a:ext uri="{FF2B5EF4-FFF2-40B4-BE49-F238E27FC236}">
                <a16:creationId xmlns:a16="http://schemas.microsoft.com/office/drawing/2014/main" id="{1CD09283-8F3C-B0FE-3A99-961B1324F378}"/>
              </a:ext>
            </a:extLst>
          </p:cNvPr>
          <p:cNvSpPr/>
          <p:nvPr/>
        </p:nvSpPr>
        <p:spPr>
          <a:xfrm>
            <a:off x="1980565" y="25302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customer_seller_distance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5" name="Rectangle : avec coins arrondis en diagonale 104">
            <a:extLst>
              <a:ext uri="{FF2B5EF4-FFF2-40B4-BE49-F238E27FC236}">
                <a16:creationId xmlns:a16="http://schemas.microsoft.com/office/drawing/2014/main" id="{B6F405CB-9B0A-5FC9-FF4C-3BE4BFCE1B6C}"/>
              </a:ext>
            </a:extLst>
          </p:cNvPr>
          <p:cNvSpPr/>
          <p:nvPr/>
        </p:nvSpPr>
        <p:spPr>
          <a:xfrm>
            <a:off x="1980565" y="31979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7" name="Rectangle : avec coins arrondis en diagonale 106">
            <a:extLst>
              <a:ext uri="{FF2B5EF4-FFF2-40B4-BE49-F238E27FC236}">
                <a16:creationId xmlns:a16="http://schemas.microsoft.com/office/drawing/2014/main" id="{A865BD6A-1BD5-9594-F6FA-50061F61B706}"/>
              </a:ext>
            </a:extLst>
          </p:cNvPr>
          <p:cNvSpPr/>
          <p:nvPr/>
        </p:nvSpPr>
        <p:spPr>
          <a:xfrm>
            <a:off x="1980565" y="38671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8" name="Rectangle : avec coins arrondis en diagonale 107">
            <a:extLst>
              <a:ext uri="{FF2B5EF4-FFF2-40B4-BE49-F238E27FC236}">
                <a16:creationId xmlns:a16="http://schemas.microsoft.com/office/drawing/2014/main" id="{BC1EF216-554C-11CD-0C73-429C85C56A95}"/>
              </a:ext>
            </a:extLst>
          </p:cNvPr>
          <p:cNvSpPr/>
          <p:nvPr/>
        </p:nvSpPr>
        <p:spPr>
          <a:xfrm>
            <a:off x="1980565" y="453628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9" name="Rectangle : avec coins arrondis en diagonale 108">
            <a:extLst>
              <a:ext uri="{FF2B5EF4-FFF2-40B4-BE49-F238E27FC236}">
                <a16:creationId xmlns:a16="http://schemas.microsoft.com/office/drawing/2014/main" id="{F923F484-5B8C-3F43-3354-79CC334B766F}"/>
              </a:ext>
            </a:extLst>
          </p:cNvPr>
          <p:cNvSpPr/>
          <p:nvPr/>
        </p:nvSpPr>
        <p:spPr>
          <a:xfrm>
            <a:off x="1980564" y="52054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9E59EBFC-4188-2631-8D89-24562D2E6C9E}"/>
              </a:ext>
            </a:extLst>
          </p:cNvPr>
          <p:cNvGrpSpPr/>
          <p:nvPr/>
        </p:nvGrpSpPr>
        <p:grpSpPr>
          <a:xfrm>
            <a:off x="7292488" y="2530269"/>
            <a:ext cx="3162935" cy="482601"/>
            <a:chOff x="7324238" y="2646589"/>
            <a:chExt cx="3162935" cy="482601"/>
          </a:xfrm>
        </p:grpSpPr>
        <p:sp>
          <p:nvSpPr>
            <p:cNvPr id="111" name="Rectangle : avec coins arrondis en diagonale 110">
              <a:extLst>
                <a:ext uri="{FF2B5EF4-FFF2-40B4-BE49-F238E27FC236}">
                  <a16:creationId xmlns:a16="http://schemas.microsoft.com/office/drawing/2014/main" id="{D30C41BD-0922-3AE2-55E5-6C22E3587E81}"/>
                </a:ext>
              </a:extLst>
            </p:cNvPr>
            <p:cNvSpPr/>
            <p:nvPr/>
          </p:nvSpPr>
          <p:spPr>
            <a:xfrm>
              <a:off x="7508388" y="2646589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29883C0D-6969-4E42-4D5B-BBC44B9EA30C}"/>
                </a:ext>
              </a:extLst>
            </p:cNvPr>
            <p:cNvSpPr/>
            <p:nvPr/>
          </p:nvSpPr>
          <p:spPr>
            <a:xfrm>
              <a:off x="7324238" y="2706824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E67A7CB6-94D8-53ED-3CB4-F7D8B500DFE4}"/>
                </a:ext>
              </a:extLst>
            </p:cNvPr>
            <p:cNvSpPr txBox="1"/>
            <p:nvPr/>
          </p:nvSpPr>
          <p:spPr>
            <a:xfrm>
              <a:off x="7416802" y="2693734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4</a:t>
              </a:r>
            </a:p>
          </p:txBody>
        </p: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CE6A2DB5-523E-6915-66CD-61444D79245D}"/>
              </a:ext>
            </a:extLst>
          </p:cNvPr>
          <p:cNvGrpSpPr/>
          <p:nvPr/>
        </p:nvGrpSpPr>
        <p:grpSpPr>
          <a:xfrm>
            <a:off x="7292488" y="3255782"/>
            <a:ext cx="3162935" cy="482601"/>
            <a:chOff x="7324238" y="3372102"/>
            <a:chExt cx="3162935" cy="482601"/>
          </a:xfrm>
        </p:grpSpPr>
        <p:sp>
          <p:nvSpPr>
            <p:cNvPr id="110" name="Rectangle : avec coins arrondis en diagonale 109">
              <a:extLst>
                <a:ext uri="{FF2B5EF4-FFF2-40B4-BE49-F238E27FC236}">
                  <a16:creationId xmlns:a16="http://schemas.microsoft.com/office/drawing/2014/main" id="{BCE2E044-4582-1012-75E4-1FB450163D73}"/>
                </a:ext>
              </a:extLst>
            </p:cNvPr>
            <p:cNvSpPr/>
            <p:nvPr/>
          </p:nvSpPr>
          <p:spPr>
            <a:xfrm>
              <a:off x="7508388" y="3372102"/>
              <a:ext cx="2978785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3233CD3D-D341-E829-92C2-92678351D4C6}"/>
                </a:ext>
              </a:extLst>
            </p:cNvPr>
            <p:cNvSpPr/>
            <p:nvPr/>
          </p:nvSpPr>
          <p:spPr>
            <a:xfrm>
              <a:off x="7324238" y="3434632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A7BCDBAC-887A-9D8D-934A-DD349F0FD2EB}"/>
                </a:ext>
              </a:extLst>
            </p:cNvPr>
            <p:cNvSpPr txBox="1"/>
            <p:nvPr/>
          </p:nvSpPr>
          <p:spPr>
            <a:xfrm>
              <a:off x="7416802" y="3421542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2</a:t>
              </a:r>
            </a:p>
          </p:txBody>
        </p:sp>
      </p:grpSp>
      <p:sp>
        <p:nvSpPr>
          <p:cNvPr id="119" name="Flèche : droite 118">
            <a:extLst>
              <a:ext uri="{FF2B5EF4-FFF2-40B4-BE49-F238E27FC236}">
                <a16:creationId xmlns:a16="http://schemas.microsoft.com/office/drawing/2014/main" id="{5A8787C0-304C-E834-6B82-7323774DE4DB}"/>
              </a:ext>
            </a:extLst>
          </p:cNvPr>
          <p:cNvSpPr/>
          <p:nvPr/>
        </p:nvSpPr>
        <p:spPr>
          <a:xfrm rot="5400000">
            <a:off x="8735397" y="2982179"/>
            <a:ext cx="461265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A87E971D-B628-0727-249E-114810035BFC}"/>
              </a:ext>
            </a:extLst>
          </p:cNvPr>
          <p:cNvGrpSpPr/>
          <p:nvPr/>
        </p:nvGrpSpPr>
        <p:grpSpPr>
          <a:xfrm>
            <a:off x="7251617" y="4235924"/>
            <a:ext cx="3203806" cy="482601"/>
            <a:chOff x="7283367" y="4352244"/>
            <a:chExt cx="3203806" cy="482601"/>
          </a:xfrm>
        </p:grpSpPr>
        <p:sp>
          <p:nvSpPr>
            <p:cNvPr id="122" name="Rectangle : avec coins arrondis en diagonale 121">
              <a:extLst>
                <a:ext uri="{FF2B5EF4-FFF2-40B4-BE49-F238E27FC236}">
                  <a16:creationId xmlns:a16="http://schemas.microsoft.com/office/drawing/2014/main" id="{123C859C-ABB8-A3F9-3ED3-BC64366CC6DD}"/>
                </a:ext>
              </a:extLst>
            </p:cNvPr>
            <p:cNvSpPr/>
            <p:nvPr/>
          </p:nvSpPr>
          <p:spPr>
            <a:xfrm>
              <a:off x="7508388" y="4352244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CC1FD813-8455-ECB1-CCAD-EF517BDEE7D8}"/>
                </a:ext>
              </a:extLst>
            </p:cNvPr>
            <p:cNvSpPr/>
            <p:nvPr/>
          </p:nvSpPr>
          <p:spPr>
            <a:xfrm>
              <a:off x="7324238" y="4412479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39E3B3F6-2F62-77E2-848A-89A80639D0A1}"/>
                </a:ext>
              </a:extLst>
            </p:cNvPr>
            <p:cNvSpPr txBox="1"/>
            <p:nvPr/>
          </p:nvSpPr>
          <p:spPr>
            <a:xfrm>
              <a:off x="7283367" y="4406308"/>
              <a:ext cx="44083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72</a:t>
              </a:r>
            </a:p>
          </p:txBody>
        </p:sp>
      </p:grp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1BDB8CBB-DCCB-0EC2-1B7F-D44574E16A37}"/>
              </a:ext>
            </a:extLst>
          </p:cNvPr>
          <p:cNvGrpSpPr/>
          <p:nvPr/>
        </p:nvGrpSpPr>
        <p:grpSpPr>
          <a:xfrm>
            <a:off x="7272585" y="4961437"/>
            <a:ext cx="3182838" cy="482601"/>
            <a:chOff x="7304335" y="5077757"/>
            <a:chExt cx="3182838" cy="482601"/>
          </a:xfrm>
        </p:grpSpPr>
        <p:sp>
          <p:nvSpPr>
            <p:cNvPr id="120" name="Rectangle : avec coins arrondis en diagonale 119">
              <a:extLst>
                <a:ext uri="{FF2B5EF4-FFF2-40B4-BE49-F238E27FC236}">
                  <a16:creationId xmlns:a16="http://schemas.microsoft.com/office/drawing/2014/main" id="{2E89E577-0C79-0504-7F7E-A1E0B9D6A3E8}"/>
                </a:ext>
              </a:extLst>
            </p:cNvPr>
            <p:cNvSpPr/>
            <p:nvPr/>
          </p:nvSpPr>
          <p:spPr>
            <a:xfrm>
              <a:off x="7508388" y="5077757"/>
              <a:ext cx="2978785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F3790E96-CAF5-25A6-D25A-8D9EBAD8E824}"/>
                </a:ext>
              </a:extLst>
            </p:cNvPr>
            <p:cNvSpPr/>
            <p:nvPr/>
          </p:nvSpPr>
          <p:spPr>
            <a:xfrm>
              <a:off x="7324238" y="5140287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D5391C38-92AF-02F2-B678-FB01847F901C}"/>
                </a:ext>
              </a:extLst>
            </p:cNvPr>
            <p:cNvSpPr txBox="1"/>
            <p:nvPr/>
          </p:nvSpPr>
          <p:spPr>
            <a:xfrm>
              <a:off x="7304335" y="5128408"/>
              <a:ext cx="40908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10</a:t>
              </a:r>
            </a:p>
          </p:txBody>
        </p:sp>
      </p:grpSp>
      <p:sp>
        <p:nvSpPr>
          <p:cNvPr id="128" name="Flèche : droite 127">
            <a:extLst>
              <a:ext uri="{FF2B5EF4-FFF2-40B4-BE49-F238E27FC236}">
                <a16:creationId xmlns:a16="http://schemas.microsoft.com/office/drawing/2014/main" id="{03C43F57-4090-9E07-36BF-96473094F191}"/>
              </a:ext>
            </a:extLst>
          </p:cNvPr>
          <p:cNvSpPr/>
          <p:nvPr/>
        </p:nvSpPr>
        <p:spPr>
          <a:xfrm rot="5400000">
            <a:off x="8735397" y="4687834"/>
            <a:ext cx="461265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19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86" grpId="0" animBg="1"/>
      <p:bldP spid="105" grpId="0" animBg="1"/>
      <p:bldP spid="107" grpId="0" animBg="1"/>
      <p:bldP spid="108" grpId="0" animBg="1"/>
      <p:bldP spid="109" grpId="0" animBg="1"/>
      <p:bldP spid="119" grpId="0" animBg="1"/>
      <p:bldP spid="1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3A40DB-B03A-B0BD-ECA3-04322E3B1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/>
          <a:stretch/>
        </p:blipFill>
        <p:spPr>
          <a:xfrm>
            <a:off x="2963571" y="696407"/>
            <a:ext cx="6096428" cy="578178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2844372" y="455108"/>
            <a:ext cx="6096428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3863340" y="213807"/>
            <a:ext cx="406908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MATRICE DE CORRÉLATION</a:t>
            </a:r>
          </a:p>
        </p:txBody>
      </p:sp>
    </p:spTree>
    <p:extLst>
      <p:ext uri="{BB962C8B-B14F-4D97-AF65-F5344CB8AC3E}">
        <p14:creationId xmlns:p14="http://schemas.microsoft.com/office/powerpoint/2010/main" val="34566755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804</Words>
  <Application>Microsoft Office PowerPoint</Application>
  <PresentationFormat>Grand écran</PresentationFormat>
  <Paragraphs>358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Unbounded ExtraBold</vt:lpstr>
      <vt:lpstr>Arial</vt:lpstr>
      <vt:lpstr>Bahnschrift</vt:lpstr>
      <vt:lpstr>Bahnschrift SemiBold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Data Science</dc:creator>
  <cp:lastModifiedBy>Data Science</cp:lastModifiedBy>
  <cp:revision>71</cp:revision>
  <dcterms:created xsi:type="dcterms:W3CDTF">2023-09-04T12:53:41Z</dcterms:created>
  <dcterms:modified xsi:type="dcterms:W3CDTF">2023-09-05T16:49:26Z</dcterms:modified>
</cp:coreProperties>
</file>